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5"/>
  </p:notesMasterIdLst>
  <p:handoutMasterIdLst>
    <p:handoutMasterId r:id="rId46"/>
  </p:handoutMasterIdLst>
  <p:sldIdLst>
    <p:sldId id="327" r:id="rId5"/>
    <p:sldId id="330" r:id="rId6"/>
    <p:sldId id="331" r:id="rId7"/>
    <p:sldId id="333" r:id="rId8"/>
    <p:sldId id="298" r:id="rId9"/>
    <p:sldId id="262" r:id="rId10"/>
    <p:sldId id="263" r:id="rId11"/>
    <p:sldId id="299" r:id="rId12"/>
    <p:sldId id="302" r:id="rId13"/>
    <p:sldId id="264" r:id="rId14"/>
    <p:sldId id="266"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3" r:id="rId31"/>
    <p:sldId id="315" r:id="rId32"/>
    <p:sldId id="294" r:id="rId33"/>
    <p:sldId id="296" r:id="rId34"/>
    <p:sldId id="318" r:id="rId35"/>
    <p:sldId id="319" r:id="rId36"/>
    <p:sldId id="321" r:id="rId37"/>
    <p:sldId id="322" r:id="rId38"/>
    <p:sldId id="323" r:id="rId39"/>
    <p:sldId id="324" r:id="rId40"/>
    <p:sldId id="288" r:id="rId41"/>
    <p:sldId id="320" r:id="rId42"/>
    <p:sldId id="274" r:id="rId43"/>
    <p:sldId id="329" r:id="rId4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5C33F81-0990-96B4-C8BC-66E8B46E346A}" v="2157" dt="2021-09-25T15:09:16.973"/>
    <p1510:client id="{1EBCDD68-0EAF-D08A-A0E8-411588407223}" v="1284" dt="2021-09-27T16:56:08.598"/>
    <p1510:client id="{2A774F51-03F2-344B-80F4-1D467A10A118}" v="2915" dt="2021-09-28T14:41:00.428"/>
    <p1510:client id="{2F257666-C082-EEA1-B865-6168EB52CB30}" v="2311" dt="2021-09-27T15:12:42.489"/>
    <p1510:client id="{3BA0D230-C853-4667-83F9-D85E65BD4B24}" v="2" dt="2021-08-19T16:32:24.566"/>
    <p1510:client id="{3F23E353-4914-5B5F-8FA7-3433AF410CB7}" v="662" dt="2021-09-25T13:45:39.258"/>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71CD165-9978-F546-5FDD-8A775CC0C464}" v="77" dt="2021-09-24T17:50:28.789"/>
    <p1510:client id="{B63C8988-E1D3-4A52-8229-FA8C5EBD2ECD}" v="357" dt="2021-08-19T14:01:44.876"/>
    <p1510:client id="{C083896D-BE66-E85C-897C-A6AD0DF65F8C}" v="2226" dt="2021-07-13T17:34:38.142"/>
    <p1510:client id="{CC69BAD0-B878-4D5F-9EDC-F1CFB63E14B5}" v="190" dt="2021-08-18T18:06:57.811"/>
    <p1510:client id="{D43D1BD4-CAC2-E7B6-CB20-7A0925C19EB7}" v="110" dt="2021-09-26T12:38:28.079"/>
    <p1510:client id="{DEF91189-4DE5-4A73-C26F-916DCA713514}" v="75" dt="2021-09-26T13:12:44.233"/>
    <p1510:client id="{F164A00E-DDF1-865E-68C4-5653006F9F03}" v="13" dt="2021-09-26T12:58:11.853"/>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32" d="100"/>
          <a:sy n="132" d="100"/>
        </p:scale>
        <p:origin x="56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etpal singh" userId="S::preet.singh@student.amity.edu::9157d33e-9bde-4a76-868a-2f6771efc413" providerId="AD" clId="Web-{D43D1BD4-CAC2-E7B6-CB20-7A0925C19EB7}"/>
    <pc:docChg chg="modSld">
      <pc:chgData name="preetpal singh" userId="S::preet.singh@student.amity.edu::9157d33e-9bde-4a76-868a-2f6771efc413" providerId="AD" clId="Web-{D43D1BD4-CAC2-E7B6-CB20-7A0925C19EB7}" dt="2021-09-26T12:38:28.079" v="118"/>
      <pc:docMkLst>
        <pc:docMk/>
      </pc:docMkLst>
      <pc:sldChg chg="addSp delSp modSp">
        <pc:chgData name="preetpal singh" userId="S::preet.singh@student.amity.edu::9157d33e-9bde-4a76-868a-2f6771efc413" providerId="AD" clId="Web-{D43D1BD4-CAC2-E7B6-CB20-7A0925C19EB7}" dt="2021-09-26T12:38:28.079" v="118"/>
        <pc:sldMkLst>
          <pc:docMk/>
          <pc:sldMk cId="280316088" sldId="299"/>
        </pc:sldMkLst>
        <pc:spChg chg="mod">
          <ac:chgData name="preetpal singh" userId="S::preet.singh@student.amity.edu::9157d33e-9bde-4a76-868a-2f6771efc413" providerId="AD" clId="Web-{D43D1BD4-CAC2-E7B6-CB20-7A0925C19EB7}" dt="2021-09-26T11:31:12.550" v="108" actId="20577"/>
          <ac:spMkLst>
            <pc:docMk/>
            <pc:sldMk cId="280316088" sldId="299"/>
            <ac:spMk id="3" creationId="{AB0AB2AC-B7E6-6849-9AE9-697369407F8F}"/>
          </ac:spMkLst>
        </pc:spChg>
        <pc:spChg chg="mod">
          <ac:chgData name="preetpal singh" userId="S::preet.singh@student.amity.edu::9157d33e-9bde-4a76-868a-2f6771efc413" providerId="AD" clId="Web-{D43D1BD4-CAC2-E7B6-CB20-7A0925C19EB7}" dt="2021-09-26T12:31:03.426" v="109" actId="20577"/>
          <ac:spMkLst>
            <pc:docMk/>
            <pc:sldMk cId="280316088" sldId="299"/>
            <ac:spMk id="5" creationId="{1B07C49E-AFFC-EC46-8930-E4D428F5F943}"/>
          </ac:spMkLst>
        </pc:spChg>
        <pc:spChg chg="add">
          <ac:chgData name="preetpal singh" userId="S::preet.singh@student.amity.edu::9157d33e-9bde-4a76-868a-2f6771efc413" providerId="AD" clId="Web-{D43D1BD4-CAC2-E7B6-CB20-7A0925C19EB7}" dt="2021-09-26T12:37:53.828" v="114"/>
          <ac:spMkLst>
            <pc:docMk/>
            <pc:sldMk cId="280316088" sldId="299"/>
            <ac:spMk id="7" creationId="{37CD5CA5-CB1E-469B-AD20-B288DFE201D6}"/>
          </ac:spMkLst>
        </pc:spChg>
        <pc:picChg chg="add del mod">
          <ac:chgData name="preetpal singh" userId="S::preet.singh@student.amity.edu::9157d33e-9bde-4a76-868a-2f6771efc413" providerId="AD" clId="Web-{D43D1BD4-CAC2-E7B6-CB20-7A0925C19EB7}" dt="2021-09-26T12:38:28.079" v="118"/>
          <ac:picMkLst>
            <pc:docMk/>
            <pc:sldMk cId="280316088" sldId="299"/>
            <ac:picMk id="2" creationId="{9908397A-BE79-4C53-B9C6-C23B115624D7}"/>
          </ac:picMkLst>
        </pc:picChg>
      </pc:sldChg>
    </pc:docChg>
  </pc:docChgLst>
  <pc:docChgLst>
    <pc:chgData name="preetpal singh" userId="S::preet.singh@student.amity.edu::9157d33e-9bde-4a76-868a-2f6771efc413" providerId="AD" clId="Web-{F164A00E-DDF1-865E-68C4-5653006F9F03}"/>
    <pc:docChg chg="modSld">
      <pc:chgData name="preetpal singh" userId="S::preet.singh@student.amity.edu::9157d33e-9bde-4a76-868a-2f6771efc413" providerId="AD" clId="Web-{F164A00E-DDF1-865E-68C4-5653006F9F03}" dt="2021-09-26T12:58:11.634" v="11"/>
      <pc:docMkLst>
        <pc:docMk/>
      </pc:docMkLst>
      <pc:sldChg chg="addSp delSp modSp">
        <pc:chgData name="preetpal singh" userId="S::preet.singh@student.amity.edu::9157d33e-9bde-4a76-868a-2f6771efc413" providerId="AD" clId="Web-{F164A00E-DDF1-865E-68C4-5653006F9F03}" dt="2021-09-26T12:58:11.634" v="11"/>
        <pc:sldMkLst>
          <pc:docMk/>
          <pc:sldMk cId="280316088" sldId="299"/>
        </pc:sldMkLst>
        <pc:spChg chg="add">
          <ac:chgData name="preetpal singh" userId="S::preet.singh@student.amity.edu::9157d33e-9bde-4a76-868a-2f6771efc413" providerId="AD" clId="Web-{F164A00E-DDF1-865E-68C4-5653006F9F03}" dt="2021-09-26T12:56:48.711" v="3"/>
          <ac:spMkLst>
            <pc:docMk/>
            <pc:sldMk cId="280316088" sldId="299"/>
            <ac:spMk id="2" creationId="{4F021CCC-3917-48B8-AFC4-57A4B0D36274}"/>
          </ac:spMkLst>
        </pc:spChg>
        <pc:spChg chg="mod">
          <ac:chgData name="preetpal singh" userId="S::preet.singh@student.amity.edu::9157d33e-9bde-4a76-868a-2f6771efc413" providerId="AD" clId="Web-{F164A00E-DDF1-865E-68C4-5653006F9F03}" dt="2021-09-26T12:56:48.664" v="2" actId="14100"/>
          <ac:spMkLst>
            <pc:docMk/>
            <pc:sldMk cId="280316088" sldId="299"/>
            <ac:spMk id="3" creationId="{AB0AB2AC-B7E6-6849-9AE9-697369407F8F}"/>
          </ac:spMkLst>
        </pc:spChg>
        <pc:spChg chg="del">
          <ac:chgData name="preetpal singh" userId="S::preet.singh@student.amity.edu::9157d33e-9bde-4a76-868a-2f6771efc413" providerId="AD" clId="Web-{F164A00E-DDF1-865E-68C4-5653006F9F03}" dt="2021-09-26T12:56:48.554" v="0"/>
          <ac:spMkLst>
            <pc:docMk/>
            <pc:sldMk cId="280316088" sldId="299"/>
            <ac:spMk id="7" creationId="{37CD5CA5-CB1E-469B-AD20-B288DFE201D6}"/>
          </ac:spMkLst>
        </pc:spChg>
        <pc:spChg chg="add">
          <ac:chgData name="preetpal singh" userId="S::preet.singh@student.amity.edu::9157d33e-9bde-4a76-868a-2f6771efc413" providerId="AD" clId="Web-{F164A00E-DDF1-865E-68C4-5653006F9F03}" dt="2021-09-26T12:56:48.773" v="4"/>
          <ac:spMkLst>
            <pc:docMk/>
            <pc:sldMk cId="280316088" sldId="299"/>
            <ac:spMk id="8" creationId="{634AF78B-2F7D-4A32-BA55-BDAB05B00E6E}"/>
          </ac:spMkLst>
        </pc:spChg>
        <pc:spChg chg="add del mod">
          <ac:chgData name="preetpal singh" userId="S::preet.singh@student.amity.edu::9157d33e-9bde-4a76-868a-2f6771efc413" providerId="AD" clId="Web-{F164A00E-DDF1-865E-68C4-5653006F9F03}" dt="2021-09-26T12:58:11.603" v="10"/>
          <ac:spMkLst>
            <pc:docMk/>
            <pc:sldMk cId="280316088" sldId="299"/>
            <ac:spMk id="9" creationId="{634AF78B-2F7D-4A32-BA55-BDAB05B00E6E}"/>
          </ac:spMkLst>
        </pc:spChg>
        <pc:spChg chg="add">
          <ac:chgData name="preetpal singh" userId="S::preet.singh@student.amity.edu::9157d33e-9bde-4a76-868a-2f6771efc413" providerId="AD" clId="Web-{F164A00E-DDF1-865E-68C4-5653006F9F03}" dt="2021-09-26T12:58:11.634" v="11"/>
          <ac:spMkLst>
            <pc:docMk/>
            <pc:sldMk cId="280316088" sldId="299"/>
            <ac:spMk id="10" creationId="{634AF78B-2F7D-4A32-BA55-BDAB05B00E6E}"/>
          </ac:spMkLst>
        </pc:spChg>
      </pc:sldChg>
    </pc:docChg>
  </pc:docChgLst>
  <pc:docChgLst>
    <pc:chgData name="preetpal singh" userId="S::preet.singh@student.amity.edu::9157d33e-9bde-4a76-868a-2f6771efc413" providerId="AD" clId="Web-{2A774F51-03F2-344B-80F4-1D467A10A118}"/>
    <pc:docChg chg="addSld delSld modSld sldOrd">
      <pc:chgData name="preetpal singh" userId="S::preet.singh@student.amity.edu::9157d33e-9bde-4a76-868a-2f6771efc413" providerId="AD" clId="Web-{2A774F51-03F2-344B-80F4-1D467A10A118}" dt="2021-09-28T14:41:00.428" v="2769"/>
      <pc:docMkLst>
        <pc:docMk/>
      </pc:docMkLst>
      <pc:sldChg chg="modSp">
        <pc:chgData name="preetpal singh" userId="S::preet.singh@student.amity.edu::9157d33e-9bde-4a76-868a-2f6771efc413" providerId="AD" clId="Web-{2A774F51-03F2-344B-80F4-1D467A10A118}" dt="2021-09-28T12:21:51.687" v="547" actId="20577"/>
        <pc:sldMkLst>
          <pc:docMk/>
          <pc:sldMk cId="2727850971" sldId="270"/>
        </pc:sldMkLst>
        <pc:spChg chg="mod">
          <ac:chgData name="preetpal singh" userId="S::preet.singh@student.amity.edu::9157d33e-9bde-4a76-868a-2f6771efc413" providerId="AD" clId="Web-{2A774F51-03F2-344B-80F4-1D467A10A118}" dt="2021-09-28T12:21:51.687" v="547" actId="20577"/>
          <ac:spMkLst>
            <pc:docMk/>
            <pc:sldMk cId="2727850971" sldId="270"/>
            <ac:spMk id="5" creationId="{1B07C49E-AFFC-EC46-8930-E4D428F5F943}"/>
          </ac:spMkLst>
        </pc:spChg>
      </pc:sldChg>
      <pc:sldChg chg="addSp delSp modSp">
        <pc:chgData name="preetpal singh" userId="S::preet.singh@student.amity.edu::9157d33e-9bde-4a76-868a-2f6771efc413" providerId="AD" clId="Web-{2A774F51-03F2-344B-80F4-1D467A10A118}" dt="2021-09-28T14:40:50.163" v="2768" actId="20577"/>
        <pc:sldMkLst>
          <pc:docMk/>
          <pc:sldMk cId="1630123617" sldId="274"/>
        </pc:sldMkLst>
        <pc:spChg chg="add del">
          <ac:chgData name="preetpal singh" userId="S::preet.singh@student.amity.edu::9157d33e-9bde-4a76-868a-2f6771efc413" providerId="AD" clId="Web-{2A774F51-03F2-344B-80F4-1D467A10A118}" dt="2021-09-28T14:34:41.937" v="2201"/>
          <ac:spMkLst>
            <pc:docMk/>
            <pc:sldMk cId="1630123617" sldId="274"/>
            <ac:spMk id="2" creationId="{FA1A70D1-6C06-48B2-9925-2432C584A3A3}"/>
          </ac:spMkLst>
        </pc:spChg>
        <pc:spChg chg="mod">
          <ac:chgData name="preetpal singh" userId="S::preet.singh@student.amity.edu::9157d33e-9bde-4a76-868a-2f6771efc413" providerId="AD" clId="Web-{2A774F51-03F2-344B-80F4-1D467A10A118}" dt="2021-09-28T14:40:50.163" v="2768" actId="20577"/>
          <ac:spMkLst>
            <pc:docMk/>
            <pc:sldMk cId="1630123617" sldId="274"/>
            <ac:spMk id="5" creationId="{28684E62-A9F8-4E7A-AB01-78893062A1B4}"/>
          </ac:spMkLst>
        </pc:spChg>
      </pc:sldChg>
      <pc:sldChg chg="del ord">
        <pc:chgData name="preetpal singh" userId="S::preet.singh@student.amity.edu::9157d33e-9bde-4a76-868a-2f6771efc413" providerId="AD" clId="Web-{2A774F51-03F2-344B-80F4-1D467A10A118}" dt="2021-09-28T14:41:00.428" v="2769"/>
        <pc:sldMkLst>
          <pc:docMk/>
          <pc:sldMk cId="3410008520" sldId="275"/>
        </pc:sldMkLst>
      </pc:sldChg>
      <pc:sldChg chg="modSp del">
        <pc:chgData name="preetpal singh" userId="S::preet.singh@student.amity.edu::9157d33e-9bde-4a76-868a-2f6771efc413" providerId="AD" clId="Web-{2A774F51-03F2-344B-80F4-1D467A10A118}" dt="2021-09-28T14:31:38.574" v="1987"/>
        <pc:sldMkLst>
          <pc:docMk/>
          <pc:sldMk cId="2459446073" sldId="289"/>
        </pc:sldMkLst>
        <pc:spChg chg="mod">
          <ac:chgData name="preetpal singh" userId="S::preet.singh@student.amity.edu::9157d33e-9bde-4a76-868a-2f6771efc413" providerId="AD" clId="Web-{2A774F51-03F2-344B-80F4-1D467A10A118}" dt="2021-09-28T14:27:57.242" v="1848" actId="20577"/>
          <ac:spMkLst>
            <pc:docMk/>
            <pc:sldMk cId="2459446073" sldId="289"/>
            <ac:spMk id="5" creationId="{1B07C49E-AFFC-EC46-8930-E4D428F5F943}"/>
          </ac:spMkLst>
        </pc:spChg>
      </pc:sldChg>
      <pc:sldChg chg="addSp delSp modSp">
        <pc:chgData name="preetpal singh" userId="S::preet.singh@student.amity.edu::9157d33e-9bde-4a76-868a-2f6771efc413" providerId="AD" clId="Web-{2A774F51-03F2-344B-80F4-1D467A10A118}" dt="2021-09-28T12:56:38.184" v="1010" actId="1076"/>
        <pc:sldMkLst>
          <pc:docMk/>
          <pc:sldMk cId="981671777" sldId="296"/>
        </pc:sldMkLst>
        <pc:spChg chg="mod">
          <ac:chgData name="preetpal singh" userId="S::preet.singh@student.amity.edu::9157d33e-9bde-4a76-868a-2f6771efc413" providerId="AD" clId="Web-{2A774F51-03F2-344B-80F4-1D467A10A118}" dt="2021-09-28T12:52:38.849" v="906" actId="20577"/>
          <ac:spMkLst>
            <pc:docMk/>
            <pc:sldMk cId="981671777" sldId="296"/>
            <ac:spMk id="2" creationId="{54176327-8CC4-4356-8BBB-DC4965CE9857}"/>
          </ac:spMkLst>
        </pc:spChg>
        <pc:spChg chg="add del">
          <ac:chgData name="preetpal singh" userId="S::preet.singh@student.amity.edu::9157d33e-9bde-4a76-868a-2f6771efc413" providerId="AD" clId="Web-{2A774F51-03F2-344B-80F4-1D467A10A118}" dt="2021-09-28T12:52:17.192" v="883"/>
          <ac:spMkLst>
            <pc:docMk/>
            <pc:sldMk cId="981671777" sldId="296"/>
            <ac:spMk id="4" creationId="{2A1F7144-F358-4CB4-B23B-B8655F5A1043}"/>
          </ac:spMkLst>
        </pc:spChg>
        <pc:spChg chg="mod">
          <ac:chgData name="preetpal singh" userId="S::preet.singh@student.amity.edu::9157d33e-9bde-4a76-868a-2f6771efc413" providerId="AD" clId="Web-{2A774F51-03F2-344B-80F4-1D467A10A118}" dt="2021-09-28T12:53:48.742" v="985" actId="20577"/>
          <ac:spMkLst>
            <pc:docMk/>
            <pc:sldMk cId="981671777" sldId="296"/>
            <ac:spMk id="5" creationId="{85D9F803-CDBC-C74C-AF1B-2B5937D1C241}"/>
          </ac:spMkLst>
        </pc:spChg>
        <pc:picChg chg="add mod modCrop">
          <ac:chgData name="preetpal singh" userId="S::preet.singh@student.amity.edu::9157d33e-9bde-4a76-868a-2f6771efc413" providerId="AD" clId="Web-{2A774F51-03F2-344B-80F4-1D467A10A118}" dt="2021-09-28T12:56:26.449" v="1008" actId="1076"/>
          <ac:picMkLst>
            <pc:docMk/>
            <pc:sldMk cId="981671777" sldId="296"/>
            <ac:picMk id="6" creationId="{AFB8BF94-6CED-4ACC-8D34-6E5CF82B5CEA}"/>
          </ac:picMkLst>
        </pc:picChg>
        <pc:picChg chg="add mod">
          <ac:chgData name="preetpal singh" userId="S::preet.singh@student.amity.edu::9157d33e-9bde-4a76-868a-2f6771efc413" providerId="AD" clId="Web-{2A774F51-03F2-344B-80F4-1D467A10A118}" dt="2021-09-28T12:56:35.371" v="1009" actId="1076"/>
          <ac:picMkLst>
            <pc:docMk/>
            <pc:sldMk cId="981671777" sldId="296"/>
            <ac:picMk id="7" creationId="{FB7AF986-C1A5-4FEB-BDF4-6E154F65E0EE}"/>
          </ac:picMkLst>
        </pc:picChg>
        <pc:picChg chg="add mod modCrop">
          <ac:chgData name="preetpal singh" userId="S::preet.singh@student.amity.edu::9157d33e-9bde-4a76-868a-2f6771efc413" providerId="AD" clId="Web-{2A774F51-03F2-344B-80F4-1D467A10A118}" dt="2021-09-28T12:56:38.184" v="1010" actId="1076"/>
          <ac:picMkLst>
            <pc:docMk/>
            <pc:sldMk cId="981671777" sldId="296"/>
            <ac:picMk id="8" creationId="{05B777FF-DC62-4D30-AEB4-2A9095F1B077}"/>
          </ac:picMkLst>
        </pc:picChg>
      </pc:sldChg>
      <pc:sldChg chg="modSp">
        <pc:chgData name="preetpal singh" userId="S::preet.singh@student.amity.edu::9157d33e-9bde-4a76-868a-2f6771efc413" providerId="AD" clId="Web-{2A774F51-03F2-344B-80F4-1D467A10A118}" dt="2021-09-28T12:21:51.562" v="546" actId="20577"/>
        <pc:sldMkLst>
          <pc:docMk/>
          <pc:sldMk cId="1794738657" sldId="309"/>
        </pc:sldMkLst>
        <pc:spChg chg="mod">
          <ac:chgData name="preetpal singh" userId="S::preet.singh@student.amity.edu::9157d33e-9bde-4a76-868a-2f6771efc413" providerId="AD" clId="Web-{2A774F51-03F2-344B-80F4-1D467A10A118}" dt="2021-09-28T12:21:51.562" v="546" actId="20577"/>
          <ac:spMkLst>
            <pc:docMk/>
            <pc:sldMk cId="1794738657" sldId="309"/>
            <ac:spMk id="5" creationId="{1B07C49E-AFFC-EC46-8930-E4D428F5F943}"/>
          </ac:spMkLst>
        </pc:spChg>
      </pc:sldChg>
      <pc:sldChg chg="addSp delSp modSp">
        <pc:chgData name="preetpal singh" userId="S::preet.singh@student.amity.edu::9157d33e-9bde-4a76-868a-2f6771efc413" providerId="AD" clId="Web-{2A774F51-03F2-344B-80F4-1D467A10A118}" dt="2021-09-28T11:49:54.568" v="436" actId="20577"/>
        <pc:sldMkLst>
          <pc:docMk/>
          <pc:sldMk cId="4010014743" sldId="310"/>
        </pc:sldMkLst>
        <pc:spChg chg="mod">
          <ac:chgData name="preetpal singh" userId="S::preet.singh@student.amity.edu::9157d33e-9bde-4a76-868a-2f6771efc413" providerId="AD" clId="Web-{2A774F51-03F2-344B-80F4-1D467A10A118}" dt="2021-09-28T11:49:54.568" v="436" actId="20577"/>
          <ac:spMkLst>
            <pc:docMk/>
            <pc:sldMk cId="4010014743" sldId="310"/>
            <ac:spMk id="5" creationId="{1B07C49E-AFFC-EC46-8930-E4D428F5F943}"/>
          </ac:spMkLst>
        </pc:spChg>
        <pc:picChg chg="add del mod">
          <ac:chgData name="preetpal singh" userId="S::preet.singh@student.amity.edu::9157d33e-9bde-4a76-868a-2f6771efc413" providerId="AD" clId="Web-{2A774F51-03F2-344B-80F4-1D467A10A118}" dt="2021-09-28T11:38:14.969" v="263"/>
          <ac:picMkLst>
            <pc:docMk/>
            <pc:sldMk cId="4010014743" sldId="310"/>
            <ac:picMk id="2" creationId="{C41AF70B-E18D-4EDB-8151-E3425723B384}"/>
          </ac:picMkLst>
        </pc:picChg>
        <pc:picChg chg="add mod">
          <ac:chgData name="preetpal singh" userId="S::preet.singh@student.amity.edu::9157d33e-9bde-4a76-868a-2f6771efc413" providerId="AD" clId="Web-{2A774F51-03F2-344B-80F4-1D467A10A118}" dt="2021-09-28T11:40:48.427" v="274" actId="1076"/>
          <ac:picMkLst>
            <pc:docMk/>
            <pc:sldMk cId="4010014743" sldId="310"/>
            <ac:picMk id="6" creationId="{617CA27B-E867-4701-9AA4-E59D01A972A2}"/>
          </ac:picMkLst>
        </pc:picChg>
      </pc:sldChg>
      <pc:sldChg chg="addSp delSp modSp">
        <pc:chgData name="preetpal singh" userId="S::preet.singh@student.amity.edu::9157d33e-9bde-4a76-868a-2f6771efc413" providerId="AD" clId="Web-{2A774F51-03F2-344B-80F4-1D467A10A118}" dt="2021-09-28T11:49:49.256" v="434" actId="20577"/>
        <pc:sldMkLst>
          <pc:docMk/>
          <pc:sldMk cId="2735560525" sldId="311"/>
        </pc:sldMkLst>
        <pc:spChg chg="add del">
          <ac:chgData name="preetpal singh" userId="S::preet.singh@student.amity.edu::9157d33e-9bde-4a76-868a-2f6771efc413" providerId="AD" clId="Web-{2A774F51-03F2-344B-80F4-1D467A10A118}" dt="2021-09-28T11:46:29.047" v="279"/>
          <ac:spMkLst>
            <pc:docMk/>
            <pc:sldMk cId="2735560525" sldId="311"/>
            <ac:spMk id="2" creationId="{F26F2214-8B45-4910-AAC7-D67AB6D4278A}"/>
          </ac:spMkLst>
        </pc:spChg>
        <pc:spChg chg="del mod">
          <ac:chgData name="preetpal singh" userId="S::preet.singh@student.amity.edu::9157d33e-9bde-4a76-868a-2f6771efc413" providerId="AD" clId="Web-{2A774F51-03F2-344B-80F4-1D467A10A118}" dt="2021-09-28T11:48:03.440" v="302"/>
          <ac:spMkLst>
            <pc:docMk/>
            <pc:sldMk cId="2735560525" sldId="311"/>
            <ac:spMk id="5" creationId="{1B07C49E-AFFC-EC46-8930-E4D428F5F943}"/>
          </ac:spMkLst>
        </pc:spChg>
        <pc:spChg chg="add del">
          <ac:chgData name="preetpal singh" userId="S::preet.singh@student.amity.edu::9157d33e-9bde-4a76-868a-2f6771efc413" providerId="AD" clId="Web-{2A774F51-03F2-344B-80F4-1D467A10A118}" dt="2021-09-28T11:46:37.406" v="281"/>
          <ac:spMkLst>
            <pc:docMk/>
            <pc:sldMk cId="2735560525" sldId="311"/>
            <ac:spMk id="6" creationId="{6F2B1651-6C76-4443-8ED2-EA2993F8D8D1}"/>
          </ac:spMkLst>
        </pc:spChg>
        <pc:spChg chg="add del">
          <ac:chgData name="preetpal singh" userId="S::preet.singh@student.amity.edu::9157d33e-9bde-4a76-868a-2f6771efc413" providerId="AD" clId="Web-{2A774F51-03F2-344B-80F4-1D467A10A118}" dt="2021-09-28T11:47:13.267" v="291"/>
          <ac:spMkLst>
            <pc:docMk/>
            <pc:sldMk cId="2735560525" sldId="311"/>
            <ac:spMk id="8" creationId="{F21B61C3-3FE8-4EAF-A8B7-B1F540C08E4D}"/>
          </ac:spMkLst>
        </pc:spChg>
        <pc:spChg chg="add del mod">
          <ac:chgData name="preetpal singh" userId="S::preet.singh@student.amity.edu::9157d33e-9bde-4a76-868a-2f6771efc413" providerId="AD" clId="Web-{2A774F51-03F2-344B-80F4-1D467A10A118}" dt="2021-09-28T11:47:24.033" v="295"/>
          <ac:spMkLst>
            <pc:docMk/>
            <pc:sldMk cId="2735560525" sldId="311"/>
            <ac:spMk id="9" creationId="{4CA816FD-2D37-40B3-8837-C88C5F264F22}"/>
          </ac:spMkLst>
        </pc:spChg>
        <pc:spChg chg="add del">
          <ac:chgData name="preetpal singh" userId="S::preet.singh@student.amity.edu::9157d33e-9bde-4a76-868a-2f6771efc413" providerId="AD" clId="Web-{2A774F51-03F2-344B-80F4-1D467A10A118}" dt="2021-09-28T11:47:45.283" v="300"/>
          <ac:spMkLst>
            <pc:docMk/>
            <pc:sldMk cId="2735560525" sldId="311"/>
            <ac:spMk id="10" creationId="{079CCFC0-A4DE-4C2A-9F44-AB4A005828EC}"/>
          </ac:spMkLst>
        </pc:spChg>
        <pc:spChg chg="add mod">
          <ac:chgData name="preetpal singh" userId="S::preet.singh@student.amity.edu::9157d33e-9bde-4a76-868a-2f6771efc413" providerId="AD" clId="Web-{2A774F51-03F2-344B-80F4-1D467A10A118}" dt="2021-09-28T11:49:49.256" v="434" actId="20577"/>
          <ac:spMkLst>
            <pc:docMk/>
            <pc:sldMk cId="2735560525" sldId="311"/>
            <ac:spMk id="11" creationId="{0EF5B8FE-1113-463F-92E5-1C5F3D625451}"/>
          </ac:spMkLst>
        </pc:spChg>
        <pc:picChg chg="add mod">
          <ac:chgData name="preetpal singh" userId="S::preet.singh@student.amity.edu::9157d33e-9bde-4a76-868a-2f6771efc413" providerId="AD" clId="Web-{2A774F51-03F2-344B-80F4-1D467A10A118}" dt="2021-09-28T11:47:08.813" v="289" actId="14100"/>
          <ac:picMkLst>
            <pc:docMk/>
            <pc:sldMk cId="2735560525" sldId="311"/>
            <ac:picMk id="7" creationId="{021E5B67-C6AB-4A46-B50B-926CE2288186}"/>
          </ac:picMkLst>
        </pc:picChg>
      </pc:sldChg>
      <pc:sldChg chg="modSp del">
        <pc:chgData name="preetpal singh" userId="S::preet.singh@student.amity.edu::9157d33e-9bde-4a76-868a-2f6771efc413" providerId="AD" clId="Web-{2A774F51-03F2-344B-80F4-1D467A10A118}" dt="2021-09-28T12:05:22.908" v="441"/>
        <pc:sldMkLst>
          <pc:docMk/>
          <pc:sldMk cId="1434679925" sldId="312"/>
        </pc:sldMkLst>
        <pc:spChg chg="mod">
          <ac:chgData name="preetpal singh" userId="S::preet.singh@student.amity.edu::9157d33e-9bde-4a76-868a-2f6771efc413" providerId="AD" clId="Web-{2A774F51-03F2-344B-80F4-1D467A10A118}" dt="2021-09-28T12:05:21.298" v="440" actId="20577"/>
          <ac:spMkLst>
            <pc:docMk/>
            <pc:sldMk cId="1434679925" sldId="312"/>
            <ac:spMk id="5" creationId="{1B07C49E-AFFC-EC46-8930-E4D428F5F943}"/>
          </ac:spMkLst>
        </pc:spChg>
      </pc:sldChg>
      <pc:sldChg chg="addSp modSp">
        <pc:chgData name="preetpal singh" userId="S::preet.singh@student.amity.edu::9157d33e-9bde-4a76-868a-2f6771efc413" providerId="AD" clId="Web-{2A774F51-03F2-344B-80F4-1D467A10A118}" dt="2021-09-28T12:23:42.815" v="657" actId="20577"/>
        <pc:sldMkLst>
          <pc:docMk/>
          <pc:sldMk cId="1756972646" sldId="313"/>
        </pc:sldMkLst>
        <pc:spChg chg="mod">
          <ac:chgData name="preetpal singh" userId="S::preet.singh@student.amity.edu::9157d33e-9bde-4a76-868a-2f6771efc413" providerId="AD" clId="Web-{2A774F51-03F2-344B-80F4-1D467A10A118}" dt="2021-09-28T12:23:42.815" v="657" actId="20577"/>
          <ac:spMkLst>
            <pc:docMk/>
            <pc:sldMk cId="1756972646" sldId="313"/>
            <ac:spMk id="5" creationId="{1B07C49E-AFFC-EC46-8930-E4D428F5F943}"/>
          </ac:spMkLst>
        </pc:spChg>
        <pc:picChg chg="add mod">
          <ac:chgData name="preetpal singh" userId="S::preet.singh@student.amity.edu::9157d33e-9bde-4a76-868a-2f6771efc413" providerId="AD" clId="Web-{2A774F51-03F2-344B-80F4-1D467A10A118}" dt="2021-09-28T12:22:20.656" v="555" actId="1076"/>
          <ac:picMkLst>
            <pc:docMk/>
            <pc:sldMk cId="1756972646" sldId="313"/>
            <ac:picMk id="2" creationId="{9BEE82D2-316A-4261-B660-2FE458208348}"/>
          </ac:picMkLst>
        </pc:picChg>
      </pc:sldChg>
      <pc:sldChg chg="del">
        <pc:chgData name="preetpal singh" userId="S::preet.singh@student.amity.edu::9157d33e-9bde-4a76-868a-2f6771efc413" providerId="AD" clId="Web-{2A774F51-03F2-344B-80F4-1D467A10A118}" dt="2021-09-28T12:18:31.009" v="442"/>
        <pc:sldMkLst>
          <pc:docMk/>
          <pc:sldMk cId="639399535" sldId="314"/>
        </pc:sldMkLst>
      </pc:sldChg>
      <pc:sldChg chg="addSp modSp">
        <pc:chgData name="preetpal singh" userId="S::preet.singh@student.amity.edu::9157d33e-9bde-4a76-868a-2f6771efc413" providerId="AD" clId="Web-{2A774F51-03F2-344B-80F4-1D467A10A118}" dt="2021-09-28T12:49:33.453" v="877" actId="1076"/>
        <pc:sldMkLst>
          <pc:docMk/>
          <pc:sldMk cId="3566646398" sldId="315"/>
        </pc:sldMkLst>
        <pc:spChg chg="mod">
          <ac:chgData name="preetpal singh" userId="S::preet.singh@student.amity.edu::9157d33e-9bde-4a76-868a-2f6771efc413" providerId="AD" clId="Web-{2A774F51-03F2-344B-80F4-1D467A10A118}" dt="2021-09-28T12:49:24.234" v="873" actId="20577"/>
          <ac:spMkLst>
            <pc:docMk/>
            <pc:sldMk cId="3566646398" sldId="315"/>
            <ac:spMk id="5" creationId="{1B07C49E-AFFC-EC46-8930-E4D428F5F943}"/>
          </ac:spMkLst>
        </pc:spChg>
        <pc:picChg chg="add mod">
          <ac:chgData name="preetpal singh" userId="S::preet.singh@student.amity.edu::9157d33e-9bde-4a76-868a-2f6771efc413" providerId="AD" clId="Web-{2A774F51-03F2-344B-80F4-1D467A10A118}" dt="2021-09-28T12:49:33.453" v="877" actId="1076"/>
          <ac:picMkLst>
            <pc:docMk/>
            <pc:sldMk cId="3566646398" sldId="315"/>
            <ac:picMk id="2" creationId="{2D50361C-752F-42B5-9A0F-1F8BE9AD1637}"/>
          </ac:picMkLst>
        </pc:picChg>
      </pc:sldChg>
      <pc:sldChg chg="del">
        <pc:chgData name="preetpal singh" userId="S::preet.singh@student.amity.edu::9157d33e-9bde-4a76-868a-2f6771efc413" providerId="AD" clId="Web-{2A774F51-03F2-344B-80F4-1D467A10A118}" dt="2021-09-28T12:49:42.422" v="878"/>
        <pc:sldMkLst>
          <pc:docMk/>
          <pc:sldMk cId="1398439132" sldId="316"/>
        </pc:sldMkLst>
      </pc:sldChg>
      <pc:sldChg chg="add del">
        <pc:chgData name="preetpal singh" userId="S::preet.singh@student.amity.edu::9157d33e-9bde-4a76-868a-2f6771efc413" providerId="AD" clId="Web-{2A774F51-03F2-344B-80F4-1D467A10A118}" dt="2021-09-28T12:52:24.942" v="887"/>
        <pc:sldMkLst>
          <pc:docMk/>
          <pc:sldMk cId="3975168428" sldId="317"/>
        </pc:sldMkLst>
      </pc:sldChg>
      <pc:sldChg chg="addSp delSp modSp">
        <pc:chgData name="preetpal singh" userId="S::preet.singh@student.amity.edu::9157d33e-9bde-4a76-868a-2f6771efc413" providerId="AD" clId="Web-{2A774F51-03F2-344B-80F4-1D467A10A118}" dt="2021-09-28T13:02:09.803" v="1210" actId="1076"/>
        <pc:sldMkLst>
          <pc:docMk/>
          <pc:sldMk cId="239597884" sldId="318"/>
        </pc:sldMkLst>
        <pc:spChg chg="add del">
          <ac:chgData name="preetpal singh" userId="S::preet.singh@student.amity.edu::9157d33e-9bde-4a76-868a-2f6771efc413" providerId="AD" clId="Web-{2A774F51-03F2-344B-80F4-1D467A10A118}" dt="2021-09-28T13:01:46.240" v="1205"/>
          <ac:spMkLst>
            <pc:docMk/>
            <pc:sldMk cId="239597884" sldId="318"/>
            <ac:spMk id="3" creationId="{8C82F32A-22A5-0046-9FAC-5295E4FA5A12}"/>
          </ac:spMkLst>
        </pc:spChg>
        <pc:spChg chg="mod">
          <ac:chgData name="preetpal singh" userId="S::preet.singh@student.amity.edu::9157d33e-9bde-4a76-868a-2f6771efc413" providerId="AD" clId="Web-{2A774F51-03F2-344B-80F4-1D467A10A118}" dt="2021-09-28T13:02:09.803" v="1210" actId="1076"/>
          <ac:spMkLst>
            <pc:docMk/>
            <pc:sldMk cId="239597884" sldId="318"/>
            <ac:spMk id="5" creationId="{85D9F803-CDBC-C74C-AF1B-2B5937D1C241}"/>
          </ac:spMkLst>
        </pc:spChg>
        <pc:spChg chg="mod">
          <ac:chgData name="preetpal singh" userId="S::preet.singh@student.amity.edu::9157d33e-9bde-4a76-868a-2f6771efc413" providerId="AD" clId="Web-{2A774F51-03F2-344B-80F4-1D467A10A118}" dt="2021-09-28T12:57:14.669" v="1022" actId="20577"/>
          <ac:spMkLst>
            <pc:docMk/>
            <pc:sldMk cId="239597884" sldId="318"/>
            <ac:spMk id="8" creationId="{2E0ECA32-E146-40DA-85CD-9677244BC3EC}"/>
          </ac:spMkLst>
        </pc:spChg>
        <pc:picChg chg="add mod">
          <ac:chgData name="preetpal singh" userId="S::preet.singh@student.amity.edu::9157d33e-9bde-4a76-868a-2f6771efc413" providerId="AD" clId="Web-{2A774F51-03F2-344B-80F4-1D467A10A118}" dt="2021-09-28T13:00:18.487" v="1197" actId="1076"/>
          <ac:picMkLst>
            <pc:docMk/>
            <pc:sldMk cId="239597884" sldId="318"/>
            <ac:picMk id="2" creationId="{D609929D-6D32-4202-8B91-2316EA20F0C9}"/>
          </ac:picMkLst>
        </pc:picChg>
        <pc:picChg chg="add mod">
          <ac:chgData name="preetpal singh" userId="S::preet.singh@student.amity.edu::9157d33e-9bde-4a76-868a-2f6771efc413" providerId="AD" clId="Web-{2A774F51-03F2-344B-80F4-1D467A10A118}" dt="2021-09-28T13:02:02.365" v="1208" actId="1076"/>
          <ac:picMkLst>
            <pc:docMk/>
            <pc:sldMk cId="239597884" sldId="318"/>
            <ac:picMk id="4" creationId="{AC0DE09B-02BD-4E48-949C-A81E19D15FD4}"/>
          </ac:picMkLst>
        </pc:picChg>
        <pc:picChg chg="add mod">
          <ac:chgData name="preetpal singh" userId="S::preet.singh@student.amity.edu::9157d33e-9bde-4a76-868a-2f6771efc413" providerId="AD" clId="Web-{2A774F51-03F2-344B-80F4-1D467A10A118}" dt="2021-09-28T13:01:59.287" v="1207" actId="1076"/>
          <ac:picMkLst>
            <pc:docMk/>
            <pc:sldMk cId="239597884" sldId="318"/>
            <ac:picMk id="6" creationId="{48968A81-03A5-4A33-A10C-A6DD63F0A546}"/>
          </ac:picMkLst>
        </pc:picChg>
      </pc:sldChg>
      <pc:sldChg chg="addSp modSp">
        <pc:chgData name="preetpal singh" userId="S::preet.singh@student.amity.edu::9157d33e-9bde-4a76-868a-2f6771efc413" providerId="AD" clId="Web-{2A774F51-03F2-344B-80F4-1D467A10A118}" dt="2021-09-28T13:05:20.527" v="1380" actId="1076"/>
        <pc:sldMkLst>
          <pc:docMk/>
          <pc:sldMk cId="232499080" sldId="319"/>
        </pc:sldMkLst>
        <pc:spChg chg="mod">
          <ac:chgData name="preetpal singh" userId="S::preet.singh@student.amity.edu::9157d33e-9bde-4a76-868a-2f6771efc413" providerId="AD" clId="Web-{2A774F51-03F2-344B-80F4-1D467A10A118}" dt="2021-09-28T13:04:33.667" v="1372" actId="20577"/>
          <ac:spMkLst>
            <pc:docMk/>
            <pc:sldMk cId="232499080" sldId="319"/>
            <ac:spMk id="5" creationId="{85D9F803-CDBC-C74C-AF1B-2B5937D1C241}"/>
          </ac:spMkLst>
        </pc:spChg>
        <pc:spChg chg="mod">
          <ac:chgData name="preetpal singh" userId="S::preet.singh@student.amity.edu::9157d33e-9bde-4a76-868a-2f6771efc413" providerId="AD" clId="Web-{2A774F51-03F2-344B-80F4-1D467A10A118}" dt="2021-09-28T13:02:28.788" v="1233" actId="20577"/>
          <ac:spMkLst>
            <pc:docMk/>
            <pc:sldMk cId="232499080" sldId="319"/>
            <ac:spMk id="8" creationId="{34C97452-C78A-4701-B8AB-ABFE63D5BEDE}"/>
          </ac:spMkLst>
        </pc:spChg>
        <pc:picChg chg="add mod">
          <ac:chgData name="preetpal singh" userId="S::preet.singh@student.amity.edu::9157d33e-9bde-4a76-868a-2f6771efc413" providerId="AD" clId="Web-{2A774F51-03F2-344B-80F4-1D467A10A118}" dt="2021-09-28T13:04:38.807" v="1375" actId="14100"/>
          <ac:picMkLst>
            <pc:docMk/>
            <pc:sldMk cId="232499080" sldId="319"/>
            <ac:picMk id="2" creationId="{A9F9617B-7949-4C6D-B7B8-DCBE9972C3FD}"/>
          </ac:picMkLst>
        </pc:picChg>
        <pc:picChg chg="add mod">
          <ac:chgData name="preetpal singh" userId="S::preet.singh@student.amity.edu::9157d33e-9bde-4a76-868a-2f6771efc413" providerId="AD" clId="Web-{2A774F51-03F2-344B-80F4-1D467A10A118}" dt="2021-09-28T13:05:20.527" v="1380" actId="1076"/>
          <ac:picMkLst>
            <pc:docMk/>
            <pc:sldMk cId="232499080" sldId="319"/>
            <ac:picMk id="4" creationId="{5AD4CFDF-3568-410F-B474-37D5DDD0AEA5}"/>
          </ac:picMkLst>
        </pc:picChg>
      </pc:sldChg>
      <pc:sldChg chg="addSp modSp">
        <pc:chgData name="preetpal singh" userId="S::preet.singh@student.amity.edu::9157d33e-9bde-4a76-868a-2f6771efc413" providerId="AD" clId="Web-{2A774F51-03F2-344B-80F4-1D467A10A118}" dt="2021-09-28T14:34:16.530" v="2172" actId="1076"/>
        <pc:sldMkLst>
          <pc:docMk/>
          <pc:sldMk cId="3645034231" sldId="320"/>
        </pc:sldMkLst>
        <pc:spChg chg="mod">
          <ac:chgData name="preetpal singh" userId="S::preet.singh@student.amity.edu::9157d33e-9bde-4a76-868a-2f6771efc413" providerId="AD" clId="Web-{2A774F51-03F2-344B-80F4-1D467A10A118}" dt="2021-09-28T14:34:10.999" v="2170" actId="20577"/>
          <ac:spMkLst>
            <pc:docMk/>
            <pc:sldMk cId="3645034231" sldId="320"/>
            <ac:spMk id="5" creationId="{1B07C49E-AFFC-EC46-8930-E4D428F5F943}"/>
          </ac:spMkLst>
        </pc:spChg>
        <pc:picChg chg="add mod">
          <ac:chgData name="preetpal singh" userId="S::preet.singh@student.amity.edu::9157d33e-9bde-4a76-868a-2f6771efc413" providerId="AD" clId="Web-{2A774F51-03F2-344B-80F4-1D467A10A118}" dt="2021-09-28T14:34:16.530" v="2172" actId="1076"/>
          <ac:picMkLst>
            <pc:docMk/>
            <pc:sldMk cId="3645034231" sldId="320"/>
            <ac:picMk id="2" creationId="{ECB192F7-AD70-4BBA-B849-353D2440793F}"/>
          </ac:picMkLst>
        </pc:picChg>
      </pc:sldChg>
      <pc:sldChg chg="addSp delSp modSp">
        <pc:chgData name="preetpal singh" userId="S::preet.singh@student.amity.edu::9157d33e-9bde-4a76-868a-2f6771efc413" providerId="AD" clId="Web-{2A774F51-03F2-344B-80F4-1D467A10A118}" dt="2021-09-28T13:09:47.488" v="1647" actId="1076"/>
        <pc:sldMkLst>
          <pc:docMk/>
          <pc:sldMk cId="700132931" sldId="322"/>
        </pc:sldMkLst>
        <pc:spChg chg="mod">
          <ac:chgData name="preetpal singh" userId="S::preet.singh@student.amity.edu::9157d33e-9bde-4a76-868a-2f6771efc413" providerId="AD" clId="Web-{2A774F51-03F2-344B-80F4-1D467A10A118}" dt="2021-09-28T13:08:27.470" v="1622" actId="20577"/>
          <ac:spMkLst>
            <pc:docMk/>
            <pc:sldMk cId="700132931" sldId="322"/>
            <ac:spMk id="5" creationId="{85D9F803-CDBC-C74C-AF1B-2B5937D1C241}"/>
          </ac:spMkLst>
        </pc:spChg>
        <pc:spChg chg="mod">
          <ac:chgData name="preetpal singh" userId="S::preet.singh@student.amity.edu::9157d33e-9bde-4a76-868a-2f6771efc413" providerId="AD" clId="Web-{2A774F51-03F2-344B-80F4-1D467A10A118}" dt="2021-09-28T13:05:53.231" v="1424" actId="20577"/>
          <ac:spMkLst>
            <pc:docMk/>
            <pc:sldMk cId="700132931" sldId="322"/>
            <ac:spMk id="8" creationId="{9456A072-47A6-4424-9ABE-F398119040DD}"/>
          </ac:spMkLst>
        </pc:spChg>
        <pc:picChg chg="add del mod">
          <ac:chgData name="preetpal singh" userId="S::preet.singh@student.amity.edu::9157d33e-9bde-4a76-868a-2f6771efc413" providerId="AD" clId="Web-{2A774F51-03F2-344B-80F4-1D467A10A118}" dt="2021-09-28T13:09:04.565" v="1635"/>
          <ac:picMkLst>
            <pc:docMk/>
            <pc:sldMk cId="700132931" sldId="322"/>
            <ac:picMk id="2" creationId="{B58226CF-E6BA-4F55-BACB-4154C59CC87C}"/>
          </ac:picMkLst>
        </pc:picChg>
        <pc:picChg chg="add mod">
          <ac:chgData name="preetpal singh" userId="S::preet.singh@student.amity.edu::9157d33e-9bde-4a76-868a-2f6771efc413" providerId="AD" clId="Web-{2A774F51-03F2-344B-80F4-1D467A10A118}" dt="2021-09-28T13:09:47.488" v="1647" actId="1076"/>
          <ac:picMkLst>
            <pc:docMk/>
            <pc:sldMk cId="700132931" sldId="322"/>
            <ac:picMk id="4" creationId="{4B904DB8-0F37-4750-98D3-7BD09B3E365E}"/>
          </ac:picMkLst>
        </pc:picChg>
      </pc:sldChg>
      <pc:sldChg chg="addSp modSp">
        <pc:chgData name="preetpal singh" userId="S::preet.singh@student.amity.edu::9157d33e-9bde-4a76-868a-2f6771efc413" providerId="AD" clId="Web-{2A774F51-03F2-344B-80F4-1D467A10A118}" dt="2021-09-28T13:13:20.401" v="1817" actId="1076"/>
        <pc:sldMkLst>
          <pc:docMk/>
          <pc:sldMk cId="1866160706" sldId="323"/>
        </pc:sldMkLst>
        <pc:spChg chg="mod">
          <ac:chgData name="preetpal singh" userId="S::preet.singh@student.amity.edu::9157d33e-9bde-4a76-868a-2f6771efc413" providerId="AD" clId="Web-{2A774F51-03F2-344B-80F4-1D467A10A118}" dt="2021-09-28T13:13:10.369" v="1812" actId="20577"/>
          <ac:spMkLst>
            <pc:docMk/>
            <pc:sldMk cId="1866160706" sldId="323"/>
            <ac:spMk id="5" creationId="{85D9F803-CDBC-C74C-AF1B-2B5937D1C241}"/>
          </ac:spMkLst>
        </pc:spChg>
        <pc:spChg chg="mod">
          <ac:chgData name="preetpal singh" userId="S::preet.singh@student.amity.edu::9157d33e-9bde-4a76-868a-2f6771efc413" providerId="AD" clId="Web-{2A774F51-03F2-344B-80F4-1D467A10A118}" dt="2021-09-28T13:10:59.490" v="1672" actId="20577"/>
          <ac:spMkLst>
            <pc:docMk/>
            <pc:sldMk cId="1866160706" sldId="323"/>
            <ac:spMk id="8" creationId="{4EF94599-779E-457E-B57B-6063EBF7A840}"/>
          </ac:spMkLst>
        </pc:spChg>
        <pc:picChg chg="add mod">
          <ac:chgData name="preetpal singh" userId="S::preet.singh@student.amity.edu::9157d33e-9bde-4a76-868a-2f6771efc413" providerId="AD" clId="Web-{2A774F51-03F2-344B-80F4-1D467A10A118}" dt="2021-09-28T13:13:20.401" v="1817" actId="1076"/>
          <ac:picMkLst>
            <pc:docMk/>
            <pc:sldMk cId="1866160706" sldId="323"/>
            <ac:picMk id="2" creationId="{C7F45D90-12D3-498F-9410-714213FABF9E}"/>
          </ac:picMkLst>
        </pc:picChg>
      </pc:sldChg>
      <pc:sldChg chg="addSp modSp">
        <pc:chgData name="preetpal singh" userId="S::preet.singh@student.amity.edu::9157d33e-9bde-4a76-868a-2f6771efc413" providerId="AD" clId="Web-{2A774F51-03F2-344B-80F4-1D467A10A118}" dt="2021-09-28T14:31:32.418" v="1986" actId="20577"/>
        <pc:sldMkLst>
          <pc:docMk/>
          <pc:sldMk cId="252359608" sldId="324"/>
        </pc:sldMkLst>
        <pc:spChg chg="mod">
          <ac:chgData name="preetpal singh" userId="S::preet.singh@student.amity.edu::9157d33e-9bde-4a76-868a-2f6771efc413" providerId="AD" clId="Web-{2A774F51-03F2-344B-80F4-1D467A10A118}" dt="2021-09-28T14:31:32.418" v="1986" actId="20577"/>
          <ac:spMkLst>
            <pc:docMk/>
            <pc:sldMk cId="252359608" sldId="324"/>
            <ac:spMk id="5" creationId="{85D9F803-CDBC-C74C-AF1B-2B5937D1C241}"/>
          </ac:spMkLst>
        </pc:spChg>
        <pc:spChg chg="mod">
          <ac:chgData name="preetpal singh" userId="S::preet.singh@student.amity.edu::9157d33e-9bde-4a76-868a-2f6771efc413" providerId="AD" clId="Web-{2A774F51-03F2-344B-80F4-1D467A10A118}" dt="2021-09-28T14:28:50.915" v="1868" actId="20577"/>
          <ac:spMkLst>
            <pc:docMk/>
            <pc:sldMk cId="252359608" sldId="324"/>
            <ac:spMk id="12" creationId="{4D271BF5-BAA1-4CEB-A575-76A097FABBBA}"/>
          </ac:spMkLst>
        </pc:spChg>
        <pc:picChg chg="add mod">
          <ac:chgData name="preetpal singh" userId="S::preet.singh@student.amity.edu::9157d33e-9bde-4a76-868a-2f6771efc413" providerId="AD" clId="Web-{2A774F51-03F2-344B-80F4-1D467A10A118}" dt="2021-09-28T14:30:49.823" v="1897" actId="1076"/>
          <ac:picMkLst>
            <pc:docMk/>
            <pc:sldMk cId="252359608" sldId="324"/>
            <ac:picMk id="2" creationId="{2B04A9F1-3034-4F83-B94F-1B4609831058}"/>
          </ac:picMkLst>
        </pc:picChg>
      </pc:sldChg>
    </pc:docChg>
  </pc:docChgLst>
  <pc:docChgLst>
    <pc:chgData name="preetpal singh" userId="S::preet.singh@student.amity.edu::9157d33e-9bde-4a76-868a-2f6771efc413" providerId="AD" clId="Web-{A71CD165-9978-F546-5FDD-8A775CC0C464}"/>
    <pc:docChg chg="modSld">
      <pc:chgData name="preetpal singh" userId="S::preet.singh@student.amity.edu::9157d33e-9bde-4a76-868a-2f6771efc413" providerId="AD" clId="Web-{A71CD165-9978-F546-5FDD-8A775CC0C464}" dt="2021-09-24T17:50:25.523" v="53" actId="20577"/>
      <pc:docMkLst>
        <pc:docMk/>
      </pc:docMkLst>
      <pc:sldChg chg="modSp">
        <pc:chgData name="preetpal singh" userId="S::preet.singh@student.amity.edu::9157d33e-9bde-4a76-868a-2f6771efc413" providerId="AD" clId="Web-{A71CD165-9978-F546-5FDD-8A775CC0C464}" dt="2021-09-24T17:48:07.282" v="30" actId="20577"/>
        <pc:sldMkLst>
          <pc:docMk/>
          <pc:sldMk cId="1277611629" sldId="327"/>
        </pc:sldMkLst>
        <pc:spChg chg="mod">
          <ac:chgData name="preetpal singh" userId="S::preet.singh@student.amity.edu::9157d33e-9bde-4a76-868a-2f6771efc413" providerId="AD" clId="Web-{A71CD165-9978-F546-5FDD-8A775CC0C464}" dt="2021-09-24T17:48:07.282" v="30" actId="20577"/>
          <ac:spMkLst>
            <pc:docMk/>
            <pc:sldMk cId="1277611629" sldId="327"/>
            <ac:spMk id="6" creationId="{2C36AF9D-A911-994B-90EA-013D4CDA5604}"/>
          </ac:spMkLst>
        </pc:spChg>
      </pc:sldChg>
      <pc:sldChg chg="modSp">
        <pc:chgData name="preetpal singh" userId="S::preet.singh@student.amity.edu::9157d33e-9bde-4a76-868a-2f6771efc413" providerId="AD" clId="Web-{A71CD165-9978-F546-5FDD-8A775CC0C464}" dt="2021-09-24T17:50:25.523" v="53" actId="20577"/>
        <pc:sldMkLst>
          <pc:docMk/>
          <pc:sldMk cId="1980221439" sldId="331"/>
        </pc:sldMkLst>
        <pc:spChg chg="mod">
          <ac:chgData name="preetpal singh" userId="S::preet.singh@student.amity.edu::9157d33e-9bde-4a76-868a-2f6771efc413" providerId="AD" clId="Web-{A71CD165-9978-F546-5FDD-8A775CC0C464}" dt="2021-09-24T17:50:25.523" v="53" actId="20577"/>
          <ac:spMkLst>
            <pc:docMk/>
            <pc:sldMk cId="1980221439" sldId="331"/>
            <ac:spMk id="10" creationId="{79EF1473-3ADD-43F1-A495-57AAB7FD902F}"/>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preetpal singh" userId="S::preet.singh@student.amity.edu::9157d33e-9bde-4a76-868a-2f6771efc413" providerId="AD" clId="Web-{1EBCDD68-0EAF-D08A-A0E8-411588407223}"/>
    <pc:docChg chg="modSld">
      <pc:chgData name="preetpal singh" userId="S::preet.singh@student.amity.edu::9157d33e-9bde-4a76-868a-2f6771efc413" providerId="AD" clId="Web-{1EBCDD68-0EAF-D08A-A0E8-411588407223}" dt="2021-09-27T16:56:08.598" v="1243" actId="20577"/>
      <pc:docMkLst>
        <pc:docMk/>
      </pc:docMkLst>
      <pc:sldChg chg="addSp delSp modSp mod setBg">
        <pc:chgData name="preetpal singh" userId="S::preet.singh@student.amity.edu::9157d33e-9bde-4a76-868a-2f6771efc413" providerId="AD" clId="Web-{1EBCDD68-0EAF-D08A-A0E8-411588407223}" dt="2021-09-27T15:25:03.513" v="238" actId="20577"/>
        <pc:sldMkLst>
          <pc:docMk/>
          <pc:sldMk cId="3865605948" sldId="269"/>
        </pc:sldMkLst>
        <pc:spChg chg="mod ord">
          <ac:chgData name="preetpal singh" userId="S::preet.singh@student.amity.edu::9157d33e-9bde-4a76-868a-2f6771efc413" providerId="AD" clId="Web-{1EBCDD68-0EAF-D08A-A0E8-411588407223}" dt="2021-09-27T15:25:03.513" v="238" actId="20577"/>
          <ac:spMkLst>
            <pc:docMk/>
            <pc:sldMk cId="3865605948" sldId="269"/>
            <ac:spMk id="3" creationId="{373827F3-F386-AA4E-80ED-D86DEF8C158D}"/>
          </ac:spMkLst>
        </pc:spChg>
        <pc:spChg chg="mod">
          <ac:chgData name="preetpal singh" userId="S::preet.singh@student.amity.edu::9157d33e-9bde-4a76-868a-2f6771efc413" providerId="AD" clId="Web-{1EBCDD68-0EAF-D08A-A0E8-411588407223}" dt="2021-09-27T15:21:06.540" v="91"/>
          <ac:spMkLst>
            <pc:docMk/>
            <pc:sldMk cId="3865605948" sldId="269"/>
            <ac:spMk id="4" creationId="{54F4FCC5-6E7E-4FF0-BE45-680EEC392C9F}"/>
          </ac:spMkLst>
        </pc:spChg>
        <pc:spChg chg="mod ord">
          <ac:chgData name="preetpal singh" userId="S::preet.singh@student.amity.edu::9157d33e-9bde-4a76-868a-2f6771efc413" providerId="AD" clId="Web-{1EBCDD68-0EAF-D08A-A0E8-411588407223}" dt="2021-09-27T15:21:06.540" v="91"/>
          <ac:spMkLst>
            <pc:docMk/>
            <pc:sldMk cId="3865605948" sldId="269"/>
            <ac:spMk id="5" creationId="{31BF7889-073A-E045-A3F2-45D63BD0FDC0}"/>
          </ac:spMkLst>
        </pc:spChg>
        <pc:spChg chg="add del">
          <ac:chgData name="preetpal singh" userId="S::preet.singh@student.amity.edu::9157d33e-9bde-4a76-868a-2f6771efc413" providerId="AD" clId="Web-{1EBCDD68-0EAF-D08A-A0E8-411588407223}" dt="2021-09-27T15:21:34.525" v="97"/>
          <ac:spMkLst>
            <pc:docMk/>
            <pc:sldMk cId="3865605948" sldId="269"/>
            <ac:spMk id="6" creationId="{ED2B31A1-613A-4BD4-98D3-C4B986591077}"/>
          </ac:spMkLst>
        </pc:spChg>
        <pc:spChg chg="add del">
          <ac:chgData name="preetpal singh" userId="S::preet.singh@student.amity.edu::9157d33e-9bde-4a76-868a-2f6771efc413" providerId="AD" clId="Web-{1EBCDD68-0EAF-D08A-A0E8-411588407223}" dt="2021-09-27T15:21:06.540" v="91"/>
          <ac:spMkLst>
            <pc:docMk/>
            <pc:sldMk cId="3865605948" sldId="269"/>
            <ac:spMk id="10" creationId="{8B3A2D1A-45FC-4F95-B150-1C13EF2F6D09}"/>
          </ac:spMkLst>
        </pc:spChg>
        <pc:spChg chg="add del">
          <ac:chgData name="preetpal singh" userId="S::preet.singh@student.amity.edu::9157d33e-9bde-4a76-868a-2f6771efc413" providerId="AD" clId="Web-{1EBCDD68-0EAF-D08A-A0E8-411588407223}" dt="2021-09-27T15:21:06.540" v="91"/>
          <ac:spMkLst>
            <pc:docMk/>
            <pc:sldMk cId="3865605948" sldId="269"/>
            <ac:spMk id="12" creationId="{39C3C864-C625-4883-B868-9A4C470F4DD5}"/>
          </ac:spMkLst>
        </pc:spChg>
        <pc:picChg chg="add mod">
          <ac:chgData name="preetpal singh" userId="S::preet.singh@student.amity.edu::9157d33e-9bde-4a76-868a-2f6771efc413" providerId="AD" clId="Web-{1EBCDD68-0EAF-D08A-A0E8-411588407223}" dt="2021-09-27T15:22:05.963" v="103" actId="1076"/>
          <ac:picMkLst>
            <pc:docMk/>
            <pc:sldMk cId="3865605948" sldId="269"/>
            <ac:picMk id="2" creationId="{85E531E4-D30A-427D-A567-0FBC9B9BF3E3}"/>
          </ac:picMkLst>
        </pc:picChg>
      </pc:sldChg>
      <pc:sldChg chg="addSp modSp">
        <pc:chgData name="preetpal singh" userId="S::preet.singh@student.amity.edu::9157d33e-9bde-4a76-868a-2f6771efc413" providerId="AD" clId="Web-{1EBCDD68-0EAF-D08A-A0E8-411588407223}" dt="2021-09-27T15:40:29.483" v="773" actId="1076"/>
        <pc:sldMkLst>
          <pc:docMk/>
          <pc:sldMk cId="2727850971" sldId="270"/>
        </pc:sldMkLst>
        <pc:spChg chg="mod">
          <ac:chgData name="preetpal singh" userId="S::preet.singh@student.amity.edu::9157d33e-9bde-4a76-868a-2f6771efc413" providerId="AD" clId="Web-{1EBCDD68-0EAF-D08A-A0E8-411588407223}" dt="2021-09-27T15:40:11.811" v="769" actId="20577"/>
          <ac:spMkLst>
            <pc:docMk/>
            <pc:sldMk cId="2727850971" sldId="270"/>
            <ac:spMk id="5" creationId="{1B07C49E-AFFC-EC46-8930-E4D428F5F943}"/>
          </ac:spMkLst>
        </pc:spChg>
        <pc:picChg chg="add mod">
          <ac:chgData name="preetpal singh" userId="S::preet.singh@student.amity.edu::9157d33e-9bde-4a76-868a-2f6771efc413" providerId="AD" clId="Web-{1EBCDD68-0EAF-D08A-A0E8-411588407223}" dt="2021-09-27T15:38:11.574" v="586" actId="1076"/>
          <ac:picMkLst>
            <pc:docMk/>
            <pc:sldMk cId="2727850971" sldId="270"/>
            <ac:picMk id="2" creationId="{F4BAB4E4-7E34-4937-B7FF-D167926A9A3A}"/>
          </ac:picMkLst>
        </pc:picChg>
        <pc:picChg chg="add mod">
          <ac:chgData name="preetpal singh" userId="S::preet.singh@student.amity.edu::9157d33e-9bde-4a76-868a-2f6771efc413" providerId="AD" clId="Web-{1EBCDD68-0EAF-D08A-A0E8-411588407223}" dt="2021-09-27T15:40:29.483" v="773" actId="1076"/>
          <ac:picMkLst>
            <pc:docMk/>
            <pc:sldMk cId="2727850971" sldId="270"/>
            <ac:picMk id="6" creationId="{A17534F3-494B-4E95-A1B7-84AB89841591}"/>
          </ac:picMkLst>
        </pc:picChg>
      </pc:sldChg>
      <pc:sldChg chg="addSp delSp modSp">
        <pc:chgData name="preetpal singh" userId="S::preet.singh@student.amity.edu::9157d33e-9bde-4a76-868a-2f6771efc413" providerId="AD" clId="Web-{1EBCDD68-0EAF-D08A-A0E8-411588407223}" dt="2021-09-27T15:19:31.226" v="77" actId="1076"/>
        <pc:sldMkLst>
          <pc:docMk/>
          <pc:sldMk cId="321008965" sldId="277"/>
        </pc:sldMkLst>
        <pc:spChg chg="add mod">
          <ac:chgData name="preetpal singh" userId="S::preet.singh@student.amity.edu::9157d33e-9bde-4a76-868a-2f6771efc413" providerId="AD" clId="Web-{1EBCDD68-0EAF-D08A-A0E8-411588407223}" dt="2021-09-27T15:19:06.897" v="75"/>
          <ac:spMkLst>
            <pc:docMk/>
            <pc:sldMk cId="321008965" sldId="277"/>
            <ac:spMk id="3" creationId="{313A25CC-5AEF-4333-855E-B06E67B58C33}"/>
          </ac:spMkLst>
        </pc:spChg>
        <pc:spChg chg="add mod">
          <ac:chgData name="preetpal singh" userId="S::preet.singh@student.amity.edu::9157d33e-9bde-4a76-868a-2f6771efc413" providerId="AD" clId="Web-{1EBCDD68-0EAF-D08A-A0E8-411588407223}" dt="2021-09-27T15:19:31.226" v="77" actId="1076"/>
          <ac:spMkLst>
            <pc:docMk/>
            <pc:sldMk cId="321008965" sldId="277"/>
            <ac:spMk id="6" creationId="{AEB810FD-B54E-4A27-BEE4-C9A10E3C8030}"/>
          </ac:spMkLst>
        </pc:spChg>
        <pc:spChg chg="del mod">
          <ac:chgData name="preetpal singh" userId="S::preet.singh@student.amity.edu::9157d33e-9bde-4a76-868a-2f6771efc413" providerId="AD" clId="Web-{1EBCDD68-0EAF-D08A-A0E8-411588407223}" dt="2021-09-27T15:16:07.443" v="24"/>
          <ac:spMkLst>
            <pc:docMk/>
            <pc:sldMk cId="321008965" sldId="277"/>
            <ac:spMk id="8" creationId="{C7B9C153-C85C-3240-8E7E-523FBC004564}"/>
          </ac:spMkLst>
        </pc:spChg>
        <pc:picChg chg="add mod">
          <ac:chgData name="preetpal singh" userId="S::preet.singh@student.amity.edu::9157d33e-9bde-4a76-868a-2f6771efc413" providerId="AD" clId="Web-{1EBCDD68-0EAF-D08A-A0E8-411588407223}" dt="2021-09-27T15:18:57.788" v="73" actId="14100"/>
          <ac:picMkLst>
            <pc:docMk/>
            <pc:sldMk cId="321008965" sldId="277"/>
            <ac:picMk id="2" creationId="{C4A586DF-20CC-4A53-BE3E-651E3A3C5338}"/>
          </ac:picMkLst>
        </pc:picChg>
        <pc:picChg chg="add mod">
          <ac:chgData name="preetpal singh" userId="S::preet.singh@student.amity.edu::9157d33e-9bde-4a76-868a-2f6771efc413" providerId="AD" clId="Web-{1EBCDD68-0EAF-D08A-A0E8-411588407223}" dt="2021-09-27T15:19:26.992" v="76" actId="1076"/>
          <ac:picMkLst>
            <pc:docMk/>
            <pc:sldMk cId="321008965" sldId="277"/>
            <ac:picMk id="5" creationId="{20CC6A62-7D67-43B5-B861-0EE2BABFE627}"/>
          </ac:picMkLst>
        </pc:picChg>
      </pc:sldChg>
      <pc:sldChg chg="modSp">
        <pc:chgData name="preetpal singh" userId="S::preet.singh@student.amity.edu::9157d33e-9bde-4a76-868a-2f6771efc413" providerId="AD" clId="Web-{1EBCDD68-0EAF-D08A-A0E8-411588407223}" dt="2021-09-27T15:15:31.768" v="15" actId="20577"/>
        <pc:sldMkLst>
          <pc:docMk/>
          <pc:sldMk cId="1813711241" sldId="293"/>
        </pc:sldMkLst>
        <pc:spChg chg="mod">
          <ac:chgData name="preetpal singh" userId="S::preet.singh@student.amity.edu::9157d33e-9bde-4a76-868a-2f6771efc413" providerId="AD" clId="Web-{1EBCDD68-0EAF-D08A-A0E8-411588407223}" dt="2021-09-27T15:15:31.768" v="15" actId="20577"/>
          <ac:spMkLst>
            <pc:docMk/>
            <pc:sldMk cId="1813711241" sldId="293"/>
            <ac:spMk id="5" creationId="{1B07C49E-AFFC-EC46-8930-E4D428F5F943}"/>
          </ac:spMkLst>
        </pc:spChg>
      </pc:sldChg>
      <pc:sldChg chg="addSp modSp">
        <pc:chgData name="preetpal singh" userId="S::preet.singh@student.amity.edu::9157d33e-9bde-4a76-868a-2f6771efc413" providerId="AD" clId="Web-{1EBCDD68-0EAF-D08A-A0E8-411588407223}" dt="2021-09-27T15:27:45.657" v="320" actId="20577"/>
        <pc:sldMkLst>
          <pc:docMk/>
          <pc:sldMk cId="3869789237" sldId="304"/>
        </pc:sldMkLst>
        <pc:spChg chg="mod">
          <ac:chgData name="preetpal singh" userId="S::preet.singh@student.amity.edu::9157d33e-9bde-4a76-868a-2f6771efc413" providerId="AD" clId="Web-{1EBCDD68-0EAF-D08A-A0E8-411588407223}" dt="2021-09-27T15:27:45.657" v="320" actId="20577"/>
          <ac:spMkLst>
            <pc:docMk/>
            <pc:sldMk cId="3869789237" sldId="304"/>
            <ac:spMk id="3" creationId="{373827F3-F386-AA4E-80ED-D86DEF8C158D}"/>
          </ac:spMkLst>
        </pc:spChg>
        <pc:picChg chg="add mod">
          <ac:chgData name="preetpal singh" userId="S::preet.singh@student.amity.edu::9157d33e-9bde-4a76-868a-2f6771efc413" providerId="AD" clId="Web-{1EBCDD68-0EAF-D08A-A0E8-411588407223}" dt="2021-09-27T15:26:03.670" v="254" actId="1076"/>
          <ac:picMkLst>
            <pc:docMk/>
            <pc:sldMk cId="3869789237" sldId="304"/>
            <ac:picMk id="2" creationId="{51741C15-59F5-4C7C-85E7-08571923675D}"/>
          </ac:picMkLst>
        </pc:picChg>
      </pc:sldChg>
      <pc:sldChg chg="addSp modSp">
        <pc:chgData name="preetpal singh" userId="S::preet.singh@student.amity.edu::9157d33e-9bde-4a76-868a-2f6771efc413" providerId="AD" clId="Web-{1EBCDD68-0EAF-D08A-A0E8-411588407223}" dt="2021-09-27T15:29:26.408" v="404" actId="20577"/>
        <pc:sldMkLst>
          <pc:docMk/>
          <pc:sldMk cId="80090182" sldId="305"/>
        </pc:sldMkLst>
        <pc:spChg chg="mod">
          <ac:chgData name="preetpal singh" userId="S::preet.singh@student.amity.edu::9157d33e-9bde-4a76-868a-2f6771efc413" providerId="AD" clId="Web-{1EBCDD68-0EAF-D08A-A0E8-411588407223}" dt="2021-09-27T15:29:26.408" v="404" actId="20577"/>
          <ac:spMkLst>
            <pc:docMk/>
            <pc:sldMk cId="80090182" sldId="305"/>
            <ac:spMk id="3" creationId="{373827F3-F386-AA4E-80ED-D86DEF8C158D}"/>
          </ac:spMkLst>
        </pc:spChg>
        <pc:picChg chg="add mod">
          <ac:chgData name="preetpal singh" userId="S::preet.singh@student.amity.edu::9157d33e-9bde-4a76-868a-2f6771efc413" providerId="AD" clId="Web-{1EBCDD68-0EAF-D08A-A0E8-411588407223}" dt="2021-09-27T15:28:22.642" v="332" actId="1076"/>
          <ac:picMkLst>
            <pc:docMk/>
            <pc:sldMk cId="80090182" sldId="305"/>
            <ac:picMk id="2" creationId="{DA6E70E0-4F39-40CC-971C-3727968E779E}"/>
          </ac:picMkLst>
        </pc:picChg>
      </pc:sldChg>
      <pc:sldChg chg="addSp modSp">
        <pc:chgData name="preetpal singh" userId="S::preet.singh@student.amity.edu::9157d33e-9bde-4a76-868a-2f6771efc413" providerId="AD" clId="Web-{1EBCDD68-0EAF-D08A-A0E8-411588407223}" dt="2021-09-27T15:34:07.601" v="469" actId="20577"/>
        <pc:sldMkLst>
          <pc:docMk/>
          <pc:sldMk cId="3145340593" sldId="306"/>
        </pc:sldMkLst>
        <pc:spChg chg="mod">
          <ac:chgData name="preetpal singh" userId="S::preet.singh@student.amity.edu::9157d33e-9bde-4a76-868a-2f6771efc413" providerId="AD" clId="Web-{1EBCDD68-0EAF-D08A-A0E8-411588407223}" dt="2021-09-27T15:34:07.601" v="469" actId="20577"/>
          <ac:spMkLst>
            <pc:docMk/>
            <pc:sldMk cId="3145340593" sldId="306"/>
            <ac:spMk id="3" creationId="{373827F3-F386-AA4E-80ED-D86DEF8C158D}"/>
          </ac:spMkLst>
        </pc:spChg>
        <pc:picChg chg="add mod">
          <ac:chgData name="preetpal singh" userId="S::preet.singh@student.amity.edu::9157d33e-9bde-4a76-868a-2f6771efc413" providerId="AD" clId="Web-{1EBCDD68-0EAF-D08A-A0E8-411588407223}" dt="2021-09-27T15:32:13.271" v="432" actId="1076"/>
          <ac:picMkLst>
            <pc:docMk/>
            <pc:sldMk cId="3145340593" sldId="306"/>
            <ac:picMk id="2" creationId="{F25AD581-BB19-4969-A918-5E43B065D264}"/>
          </ac:picMkLst>
        </pc:picChg>
      </pc:sldChg>
      <pc:sldChg chg="addSp modSp">
        <pc:chgData name="preetpal singh" userId="S::preet.singh@student.amity.edu::9157d33e-9bde-4a76-868a-2f6771efc413" providerId="AD" clId="Web-{1EBCDD68-0EAF-D08A-A0E8-411588407223}" dt="2021-09-27T15:31:26.004" v="422" actId="20577"/>
        <pc:sldMkLst>
          <pc:docMk/>
          <pc:sldMk cId="1106727586" sldId="307"/>
        </pc:sldMkLst>
        <pc:spChg chg="mod">
          <ac:chgData name="preetpal singh" userId="S::preet.singh@student.amity.edu::9157d33e-9bde-4a76-868a-2f6771efc413" providerId="AD" clId="Web-{1EBCDD68-0EAF-D08A-A0E8-411588407223}" dt="2021-09-27T15:31:26.004" v="422" actId="20577"/>
          <ac:spMkLst>
            <pc:docMk/>
            <pc:sldMk cId="1106727586" sldId="307"/>
            <ac:spMk id="3" creationId="{373827F3-F386-AA4E-80ED-D86DEF8C158D}"/>
          </ac:spMkLst>
        </pc:spChg>
        <pc:picChg chg="add mod">
          <ac:chgData name="preetpal singh" userId="S::preet.singh@student.amity.edu::9157d33e-9bde-4a76-868a-2f6771efc413" providerId="AD" clId="Web-{1EBCDD68-0EAF-D08A-A0E8-411588407223}" dt="2021-09-27T15:30:44.818" v="416" actId="1076"/>
          <ac:picMkLst>
            <pc:docMk/>
            <pc:sldMk cId="1106727586" sldId="307"/>
            <ac:picMk id="2" creationId="{04BB3A3A-A1FB-4BE4-A4E8-E745F67A97FB}"/>
          </ac:picMkLst>
        </pc:picChg>
      </pc:sldChg>
      <pc:sldChg chg="addSp delSp modSp">
        <pc:chgData name="preetpal singh" userId="S::preet.singh@student.amity.edu::9157d33e-9bde-4a76-868a-2f6771efc413" providerId="AD" clId="Web-{1EBCDD68-0EAF-D08A-A0E8-411588407223}" dt="2021-09-27T15:35:55.822" v="541" actId="14100"/>
        <pc:sldMkLst>
          <pc:docMk/>
          <pc:sldMk cId="706594483" sldId="308"/>
        </pc:sldMkLst>
        <pc:spChg chg="mod">
          <ac:chgData name="preetpal singh" userId="S::preet.singh@student.amity.edu::9157d33e-9bde-4a76-868a-2f6771efc413" providerId="AD" clId="Web-{1EBCDD68-0EAF-D08A-A0E8-411588407223}" dt="2021-09-27T15:35:55.822" v="541" actId="14100"/>
          <ac:spMkLst>
            <pc:docMk/>
            <pc:sldMk cId="706594483" sldId="308"/>
            <ac:spMk id="3" creationId="{373827F3-F386-AA4E-80ED-D86DEF8C158D}"/>
          </ac:spMkLst>
        </pc:spChg>
        <pc:spChg chg="add del">
          <ac:chgData name="preetpal singh" userId="S::preet.singh@student.amity.edu::9157d33e-9bde-4a76-868a-2f6771efc413" providerId="AD" clId="Web-{1EBCDD68-0EAF-D08A-A0E8-411588407223}" dt="2021-09-27T15:35:08.758" v="483"/>
          <ac:spMkLst>
            <pc:docMk/>
            <pc:sldMk cId="706594483" sldId="308"/>
            <ac:spMk id="6" creationId="{83FE10C5-C8BB-49E2-A0E9-4A54F6F242EB}"/>
          </ac:spMkLst>
        </pc:spChg>
        <pc:picChg chg="add mod">
          <ac:chgData name="preetpal singh" userId="S::preet.singh@student.amity.edu::9157d33e-9bde-4a76-868a-2f6771efc413" providerId="AD" clId="Web-{1EBCDD68-0EAF-D08A-A0E8-411588407223}" dt="2021-09-27T15:34:58.805" v="481" actId="1076"/>
          <ac:picMkLst>
            <pc:docMk/>
            <pc:sldMk cId="706594483" sldId="308"/>
            <ac:picMk id="2" creationId="{1662C40A-F5C9-4130-8CDD-27E587349FBF}"/>
          </ac:picMkLst>
        </pc:picChg>
      </pc:sldChg>
      <pc:sldChg chg="addSp delSp modSp">
        <pc:chgData name="preetpal singh" userId="S::preet.singh@student.amity.edu::9157d33e-9bde-4a76-868a-2f6771efc413" providerId="AD" clId="Web-{1EBCDD68-0EAF-D08A-A0E8-411588407223}" dt="2021-09-27T16:55:03.878" v="1188" actId="1076"/>
        <pc:sldMkLst>
          <pc:docMk/>
          <pc:sldMk cId="1794738657" sldId="309"/>
        </pc:sldMkLst>
        <pc:spChg chg="mod">
          <ac:chgData name="preetpal singh" userId="S::preet.singh@student.amity.edu::9157d33e-9bde-4a76-868a-2f6771efc413" providerId="AD" clId="Web-{1EBCDD68-0EAF-D08A-A0E8-411588407223}" dt="2021-09-27T16:54:15.127" v="1176" actId="20577"/>
          <ac:spMkLst>
            <pc:docMk/>
            <pc:sldMk cId="1794738657" sldId="309"/>
            <ac:spMk id="5" creationId="{1B07C49E-AFFC-EC46-8930-E4D428F5F943}"/>
          </ac:spMkLst>
        </pc:spChg>
        <pc:picChg chg="add mod">
          <ac:chgData name="preetpal singh" userId="S::preet.singh@student.amity.edu::9157d33e-9bde-4a76-868a-2f6771efc413" providerId="AD" clId="Web-{1EBCDD68-0EAF-D08A-A0E8-411588407223}" dt="2021-09-27T16:29:42.030" v="1015" actId="1076"/>
          <ac:picMkLst>
            <pc:docMk/>
            <pc:sldMk cId="1794738657" sldId="309"/>
            <ac:picMk id="2" creationId="{E2408935-16AE-4B82-99EA-4019993F52E3}"/>
          </ac:picMkLst>
        </pc:picChg>
        <pc:picChg chg="add del mod">
          <ac:chgData name="preetpal singh" userId="S::preet.singh@student.amity.edu::9157d33e-9bde-4a76-868a-2f6771efc413" providerId="AD" clId="Web-{1EBCDD68-0EAF-D08A-A0E8-411588407223}" dt="2021-09-27T16:54:43.659" v="1181"/>
          <ac:picMkLst>
            <pc:docMk/>
            <pc:sldMk cId="1794738657" sldId="309"/>
            <ac:picMk id="6" creationId="{F290487E-547B-4C40-8378-E1E5C39CB098}"/>
          </ac:picMkLst>
        </pc:picChg>
        <pc:picChg chg="add mod">
          <ac:chgData name="preetpal singh" userId="S::preet.singh@student.amity.edu::9157d33e-9bde-4a76-868a-2f6771efc413" providerId="AD" clId="Web-{1EBCDD68-0EAF-D08A-A0E8-411588407223}" dt="2021-09-27T16:55:03.878" v="1188" actId="1076"/>
          <ac:picMkLst>
            <pc:docMk/>
            <pc:sldMk cId="1794738657" sldId="309"/>
            <ac:picMk id="7" creationId="{BA9291BA-5F7F-48CE-B63B-32CBB73D8926}"/>
          </ac:picMkLst>
        </pc:picChg>
      </pc:sldChg>
      <pc:sldChg chg="modSp">
        <pc:chgData name="preetpal singh" userId="S::preet.singh@student.amity.edu::9157d33e-9bde-4a76-868a-2f6771efc413" providerId="AD" clId="Web-{1EBCDD68-0EAF-D08A-A0E8-411588407223}" dt="2021-09-27T16:56:08.598" v="1243" actId="20577"/>
        <pc:sldMkLst>
          <pc:docMk/>
          <pc:sldMk cId="4010014743" sldId="310"/>
        </pc:sldMkLst>
        <pc:spChg chg="mod">
          <ac:chgData name="preetpal singh" userId="S::preet.singh@student.amity.edu::9157d33e-9bde-4a76-868a-2f6771efc413" providerId="AD" clId="Web-{1EBCDD68-0EAF-D08A-A0E8-411588407223}" dt="2021-09-27T16:56:08.598" v="1243" actId="20577"/>
          <ac:spMkLst>
            <pc:docMk/>
            <pc:sldMk cId="4010014743" sldId="310"/>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preetpal singh" userId="S::preet.singh@student.amity.edu::9157d33e-9bde-4a76-868a-2f6771efc413" providerId="AD" clId="Web-{3F23E353-4914-5B5F-8FA7-3433AF410CB7}"/>
    <pc:docChg chg="modSld">
      <pc:chgData name="preetpal singh" userId="S::preet.singh@student.amity.edu::9157d33e-9bde-4a76-868a-2f6771efc413" providerId="AD" clId="Web-{3F23E353-4914-5B5F-8FA7-3433AF410CB7}" dt="2021-09-25T13:45:37.742" v="662" actId="20577"/>
      <pc:docMkLst>
        <pc:docMk/>
      </pc:docMkLst>
      <pc:sldChg chg="modSp">
        <pc:chgData name="preetpal singh" userId="S::preet.singh@student.amity.edu::9157d33e-9bde-4a76-868a-2f6771efc413" providerId="AD" clId="Web-{3F23E353-4914-5B5F-8FA7-3433AF410CB7}" dt="2021-09-25T13:45:37.742" v="662" actId="20577"/>
        <pc:sldMkLst>
          <pc:docMk/>
          <pc:sldMk cId="1980221439" sldId="331"/>
        </pc:sldMkLst>
        <pc:spChg chg="mod">
          <ac:chgData name="preetpal singh" userId="S::preet.singh@student.amity.edu::9157d33e-9bde-4a76-868a-2f6771efc413" providerId="AD" clId="Web-{3F23E353-4914-5B5F-8FA7-3433AF410CB7}" dt="2021-09-25T13:45:37.742" v="662" actId="20577"/>
          <ac:spMkLst>
            <pc:docMk/>
            <pc:sldMk cId="1980221439" sldId="331"/>
            <ac:spMk id="10" creationId="{79EF1473-3ADD-43F1-A495-57AAB7FD902F}"/>
          </ac:spMkLst>
        </pc:spChg>
      </pc:sldChg>
    </pc:docChg>
  </pc:docChgLst>
  <pc:docChgLst>
    <pc:chgData name="preetpal singh" userId="S::preet.singh@student.amity.edu::9157d33e-9bde-4a76-868a-2f6771efc413" providerId="AD" clId="Web-{2F257666-C082-EEA1-B865-6168EB52CB30}"/>
    <pc:docChg chg="delSld modSld">
      <pc:chgData name="preetpal singh" userId="S::preet.singh@student.amity.edu::9157d33e-9bde-4a76-868a-2f6771efc413" providerId="AD" clId="Web-{2F257666-C082-EEA1-B865-6168EB52CB30}" dt="2021-09-27T15:12:42.489" v="2313" actId="20577"/>
      <pc:docMkLst>
        <pc:docMk/>
      </pc:docMkLst>
      <pc:sldChg chg="modSp">
        <pc:chgData name="preetpal singh" userId="S::preet.singh@student.amity.edu::9157d33e-9bde-4a76-868a-2f6771efc413" providerId="AD" clId="Web-{2F257666-C082-EEA1-B865-6168EB52CB30}" dt="2021-09-27T11:21:48.989" v="584" actId="20577"/>
        <pc:sldMkLst>
          <pc:docMk/>
          <pc:sldMk cId="1553432724" sldId="262"/>
        </pc:sldMkLst>
        <pc:spChg chg="mod">
          <ac:chgData name="preetpal singh" userId="S::preet.singh@student.amity.edu::9157d33e-9bde-4a76-868a-2f6771efc413" providerId="AD" clId="Web-{2F257666-C082-EEA1-B865-6168EB52CB30}" dt="2021-09-27T11:21:48.989" v="584" actId="20577"/>
          <ac:spMkLst>
            <pc:docMk/>
            <pc:sldMk cId="1553432724" sldId="262"/>
            <ac:spMk id="7" creationId="{0BFEC426-B615-E549-83E5-140FD588BC64}"/>
          </ac:spMkLst>
        </pc:spChg>
      </pc:sldChg>
      <pc:sldChg chg="modSp">
        <pc:chgData name="preetpal singh" userId="S::preet.singh@student.amity.edu::9157d33e-9bde-4a76-868a-2f6771efc413" providerId="AD" clId="Web-{2F257666-C082-EEA1-B865-6168EB52CB30}" dt="2021-09-27T11:22:59.975" v="589" actId="20577"/>
        <pc:sldMkLst>
          <pc:docMk/>
          <pc:sldMk cId="3288665831" sldId="263"/>
        </pc:sldMkLst>
        <pc:spChg chg="mod">
          <ac:chgData name="preetpal singh" userId="S::preet.singh@student.amity.edu::9157d33e-9bde-4a76-868a-2f6771efc413" providerId="AD" clId="Web-{2F257666-C082-EEA1-B865-6168EB52CB30}" dt="2021-09-27T11:22:59.975" v="589" actId="20577"/>
          <ac:spMkLst>
            <pc:docMk/>
            <pc:sldMk cId="3288665831" sldId="263"/>
            <ac:spMk id="5" creationId="{1B07C49E-AFFC-EC46-8930-E4D428F5F943}"/>
          </ac:spMkLst>
        </pc:spChg>
      </pc:sldChg>
      <pc:sldChg chg="addSp modSp">
        <pc:chgData name="preetpal singh" userId="S::preet.singh@student.amity.edu::9157d33e-9bde-4a76-868a-2f6771efc413" providerId="AD" clId="Web-{2F257666-C082-EEA1-B865-6168EB52CB30}" dt="2021-09-27T11:21:31.910" v="582" actId="20577"/>
        <pc:sldMkLst>
          <pc:docMk/>
          <pc:sldMk cId="2987552906" sldId="264"/>
        </pc:sldMkLst>
        <pc:spChg chg="mod">
          <ac:chgData name="preetpal singh" userId="S::preet.singh@student.amity.edu::9157d33e-9bde-4a76-868a-2f6771efc413" providerId="AD" clId="Web-{2F257666-C082-EEA1-B865-6168EB52CB30}" dt="2021-09-27T11:21:31.910" v="582" actId="20577"/>
          <ac:spMkLst>
            <pc:docMk/>
            <pc:sldMk cId="2987552906" sldId="264"/>
            <ac:spMk id="5" creationId="{1B07C49E-AFFC-EC46-8930-E4D428F5F943}"/>
          </ac:spMkLst>
        </pc:spChg>
        <pc:picChg chg="add mod">
          <ac:chgData name="preetpal singh" userId="S::preet.singh@student.amity.edu::9157d33e-9bde-4a76-868a-2f6771efc413" providerId="AD" clId="Web-{2F257666-C082-EEA1-B865-6168EB52CB30}" dt="2021-09-27T11:10:02.910" v="121" actId="14100"/>
          <ac:picMkLst>
            <pc:docMk/>
            <pc:sldMk cId="2987552906" sldId="264"/>
            <ac:picMk id="2" creationId="{0141BB04-5A02-44EB-B8A9-E7AC320D9942}"/>
          </ac:picMkLst>
        </pc:picChg>
      </pc:sldChg>
      <pc:sldChg chg="del">
        <pc:chgData name="preetpal singh" userId="S::preet.singh@student.amity.edu::9157d33e-9bde-4a76-868a-2f6771efc413" providerId="AD" clId="Web-{2F257666-C082-EEA1-B865-6168EB52CB30}" dt="2021-09-27T11:31:48.096" v="823"/>
        <pc:sldMkLst>
          <pc:docMk/>
          <pc:sldMk cId="1578726356" sldId="265"/>
        </pc:sldMkLst>
      </pc:sldChg>
      <pc:sldChg chg="addSp modSp">
        <pc:chgData name="preetpal singh" userId="S::preet.singh@student.amity.edu::9157d33e-9bde-4a76-868a-2f6771efc413" providerId="AD" clId="Web-{2F257666-C082-EEA1-B865-6168EB52CB30}" dt="2021-09-27T12:03:20.014" v="1283" actId="20577"/>
        <pc:sldMkLst>
          <pc:docMk/>
          <pc:sldMk cId="779971636" sldId="266"/>
        </pc:sldMkLst>
        <pc:spChg chg="mod">
          <ac:chgData name="preetpal singh" userId="S::preet.singh@student.amity.edu::9157d33e-9bde-4a76-868a-2f6771efc413" providerId="AD" clId="Web-{2F257666-C082-EEA1-B865-6168EB52CB30}" dt="2021-09-27T12:03:20.014" v="1283" actId="20577"/>
          <ac:spMkLst>
            <pc:docMk/>
            <pc:sldMk cId="779971636" sldId="266"/>
            <ac:spMk id="5" creationId="{1B07C49E-AFFC-EC46-8930-E4D428F5F943}"/>
          </ac:spMkLst>
        </pc:spChg>
        <pc:picChg chg="add mod">
          <ac:chgData name="preetpal singh" userId="S::preet.singh@student.amity.edu::9157d33e-9bde-4a76-868a-2f6771efc413" providerId="AD" clId="Web-{2F257666-C082-EEA1-B865-6168EB52CB30}" dt="2021-09-27T11:33:20.536" v="876" actId="1076"/>
          <ac:picMkLst>
            <pc:docMk/>
            <pc:sldMk cId="779971636" sldId="266"/>
            <ac:picMk id="2" creationId="{30F1682C-86D1-4CAE-9BF0-A58D42E37E4F}"/>
          </ac:picMkLst>
        </pc:picChg>
      </pc:sldChg>
      <pc:sldChg chg="modSp">
        <pc:chgData name="preetpal singh" userId="S::preet.singh@student.amity.edu::9157d33e-9bde-4a76-868a-2f6771efc413" providerId="AD" clId="Web-{2F257666-C082-EEA1-B865-6168EB52CB30}" dt="2021-09-27T12:03:10.061" v="1282" actId="20577"/>
        <pc:sldMkLst>
          <pc:docMk/>
          <pc:sldMk cId="148114319" sldId="276"/>
        </pc:sldMkLst>
        <pc:spChg chg="mod">
          <ac:chgData name="preetpal singh" userId="S::preet.singh@student.amity.edu::9157d33e-9bde-4a76-868a-2f6771efc413" providerId="AD" clId="Web-{2F257666-C082-EEA1-B865-6168EB52CB30}" dt="2021-09-27T11:36:26.790" v="1012" actId="20577"/>
          <ac:spMkLst>
            <pc:docMk/>
            <pc:sldMk cId="148114319" sldId="276"/>
            <ac:spMk id="3" creationId="{B28946E4-5BEF-46F0-A56A-E7E85ACA148F}"/>
          </ac:spMkLst>
        </pc:spChg>
        <pc:spChg chg="mod">
          <ac:chgData name="preetpal singh" userId="S::preet.singh@student.amity.edu::9157d33e-9bde-4a76-868a-2f6771efc413" providerId="AD" clId="Web-{2F257666-C082-EEA1-B865-6168EB52CB30}" dt="2021-09-27T12:03:10.061" v="1282" actId="20577"/>
          <ac:spMkLst>
            <pc:docMk/>
            <pc:sldMk cId="148114319" sldId="276"/>
            <ac:spMk id="5" creationId="{1B07C49E-AFFC-EC46-8930-E4D428F5F943}"/>
          </ac:spMkLst>
        </pc:spChg>
      </pc:sldChg>
      <pc:sldChg chg="modSp">
        <pc:chgData name="preetpal singh" userId="S::preet.singh@student.amity.edu::9157d33e-9bde-4a76-868a-2f6771efc413" providerId="AD" clId="Web-{2F257666-C082-EEA1-B865-6168EB52CB30}" dt="2021-09-27T15:12:42.489" v="2313" actId="20577"/>
        <pc:sldMkLst>
          <pc:docMk/>
          <pc:sldMk cId="1813711241" sldId="293"/>
        </pc:sldMkLst>
        <pc:spChg chg="mod">
          <ac:chgData name="preetpal singh" userId="S::preet.singh@student.amity.edu::9157d33e-9bde-4a76-868a-2f6771efc413" providerId="AD" clId="Web-{2F257666-C082-EEA1-B865-6168EB52CB30}" dt="2021-09-27T15:12:42.489" v="2313" actId="20577"/>
          <ac:spMkLst>
            <pc:docMk/>
            <pc:sldMk cId="1813711241" sldId="293"/>
            <ac:spMk id="5" creationId="{1B07C49E-AFFC-EC46-8930-E4D428F5F943}"/>
          </ac:spMkLst>
        </pc:spChg>
      </pc:sldChg>
      <pc:sldChg chg="modSp">
        <pc:chgData name="preetpal singh" userId="S::preet.singh@student.amity.edu::9157d33e-9bde-4a76-868a-2f6771efc413" providerId="AD" clId="Web-{2F257666-C082-EEA1-B865-6168EB52CB30}" dt="2021-09-27T11:23:14.725" v="591" actId="20577"/>
        <pc:sldMkLst>
          <pc:docMk/>
          <pc:sldMk cId="280316088" sldId="299"/>
        </pc:sldMkLst>
        <pc:spChg chg="mod">
          <ac:chgData name="preetpal singh" userId="S::preet.singh@student.amity.edu::9157d33e-9bde-4a76-868a-2f6771efc413" providerId="AD" clId="Web-{2F257666-C082-EEA1-B865-6168EB52CB30}" dt="2021-09-27T11:23:14.725" v="591" actId="20577"/>
          <ac:spMkLst>
            <pc:docMk/>
            <pc:sldMk cId="280316088" sldId="299"/>
            <ac:spMk id="3" creationId="{AB0AB2AC-B7E6-6849-9AE9-697369407F8F}"/>
          </ac:spMkLst>
        </pc:spChg>
      </pc:sldChg>
      <pc:sldChg chg="addSp delSp modSp">
        <pc:chgData name="preetpal singh" userId="S::preet.singh@student.amity.edu::9157d33e-9bde-4a76-868a-2f6771efc413" providerId="AD" clId="Web-{2F257666-C082-EEA1-B865-6168EB52CB30}" dt="2021-09-27T11:23:23.772" v="592" actId="20577"/>
        <pc:sldMkLst>
          <pc:docMk/>
          <pc:sldMk cId="1385553969" sldId="302"/>
        </pc:sldMkLst>
        <pc:spChg chg="del">
          <ac:chgData name="preetpal singh" userId="S::preet.singh@student.amity.edu::9157d33e-9bde-4a76-868a-2f6771efc413" providerId="AD" clId="Web-{2F257666-C082-EEA1-B865-6168EB52CB30}" dt="2021-09-27T11:06:42.921" v="0"/>
          <ac:spMkLst>
            <pc:docMk/>
            <pc:sldMk cId="1385553969" sldId="302"/>
            <ac:spMk id="2" creationId="{8B78C759-C687-440F-8CAE-D3071F1AB630}"/>
          </ac:spMkLst>
        </pc:spChg>
        <pc:spChg chg="mod">
          <ac:chgData name="preetpal singh" userId="S::preet.singh@student.amity.edu::9157d33e-9bde-4a76-868a-2f6771efc413" providerId="AD" clId="Web-{2F257666-C082-EEA1-B865-6168EB52CB30}" dt="2021-09-27T11:23:23.772" v="592" actId="20577"/>
          <ac:spMkLst>
            <pc:docMk/>
            <pc:sldMk cId="1385553969" sldId="302"/>
            <ac:spMk id="3" creationId="{AB0AB2AC-B7E6-6849-9AE9-697369407F8F}"/>
          </ac:spMkLst>
        </pc:spChg>
        <pc:picChg chg="add mod">
          <ac:chgData name="preetpal singh" userId="S::preet.singh@student.amity.edu::9157d33e-9bde-4a76-868a-2f6771efc413" providerId="AD" clId="Web-{2F257666-C082-EEA1-B865-6168EB52CB30}" dt="2021-09-27T11:07:20.297" v="9" actId="1076"/>
          <ac:picMkLst>
            <pc:docMk/>
            <pc:sldMk cId="1385553969" sldId="302"/>
            <ac:picMk id="5" creationId="{65DB4735-49AA-4E3A-B1DA-79FDA4548B86}"/>
          </ac:picMkLst>
        </pc:picChg>
      </pc:sldChg>
      <pc:sldChg chg="modSp">
        <pc:chgData name="preetpal singh" userId="S::preet.singh@student.amity.edu::9157d33e-9bde-4a76-868a-2f6771efc413" providerId="AD" clId="Web-{2F257666-C082-EEA1-B865-6168EB52CB30}" dt="2021-09-27T12:56:11.470" v="2027" actId="20577"/>
        <pc:sldMkLst>
          <pc:docMk/>
          <pc:sldMk cId="334532777" sldId="303"/>
        </pc:sldMkLst>
        <pc:spChg chg="mod">
          <ac:chgData name="preetpal singh" userId="S::preet.singh@student.amity.edu::9157d33e-9bde-4a76-868a-2f6771efc413" providerId="AD" clId="Web-{2F257666-C082-EEA1-B865-6168EB52CB30}" dt="2021-09-27T12:56:11.470" v="2027" actId="20577"/>
          <ac:spMkLst>
            <pc:docMk/>
            <pc:sldMk cId="334532777" sldId="303"/>
            <ac:spMk id="5" creationId="{1B07C49E-AFFC-EC46-8930-E4D428F5F943}"/>
          </ac:spMkLst>
        </pc:spChg>
      </pc:sldChg>
    </pc:docChg>
  </pc:docChgLst>
  <pc:docChgLst>
    <pc:chgData name="preetpal singh" userId="S::preet.singh@student.amity.edu::9157d33e-9bde-4a76-868a-2f6771efc413" providerId="AD" clId="Web-{15C33F81-0990-96B4-C8BC-66E8B46E346A}"/>
    <pc:docChg chg="addSld delSld modSld">
      <pc:chgData name="preetpal singh" userId="S::preet.singh@student.amity.edu::9157d33e-9bde-4a76-868a-2f6771efc413" providerId="AD" clId="Web-{15C33F81-0990-96B4-C8BC-66E8B46E346A}" dt="2021-09-25T15:09:14.332" v="2153" actId="20577"/>
      <pc:docMkLst>
        <pc:docMk/>
      </pc:docMkLst>
      <pc:sldChg chg="modSp">
        <pc:chgData name="preetpal singh" userId="S::preet.singh@student.amity.edu::9157d33e-9bde-4a76-868a-2f6771efc413" providerId="AD" clId="Web-{15C33F81-0990-96B4-C8BC-66E8B46E346A}" dt="2021-09-25T14:49:47.742" v="1337" actId="1076"/>
        <pc:sldMkLst>
          <pc:docMk/>
          <pc:sldMk cId="1553432724" sldId="262"/>
        </pc:sldMkLst>
        <pc:spChg chg="mod">
          <ac:chgData name="preetpal singh" userId="S::preet.singh@student.amity.edu::9157d33e-9bde-4a76-868a-2f6771efc413" providerId="AD" clId="Web-{15C33F81-0990-96B4-C8BC-66E8B46E346A}" dt="2021-09-25T14:49:47.742" v="1337" actId="1076"/>
          <ac:spMkLst>
            <pc:docMk/>
            <pc:sldMk cId="1553432724" sldId="262"/>
            <ac:spMk id="7" creationId="{0BFEC426-B615-E549-83E5-140FD588BC64}"/>
          </ac:spMkLst>
        </pc:spChg>
      </pc:sldChg>
      <pc:sldChg chg="modSp">
        <pc:chgData name="preetpal singh" userId="S::preet.singh@student.amity.edu::9157d33e-9bde-4a76-868a-2f6771efc413" providerId="AD" clId="Web-{15C33F81-0990-96B4-C8BC-66E8B46E346A}" dt="2021-09-25T15:09:14.332" v="2153" actId="20577"/>
        <pc:sldMkLst>
          <pc:docMk/>
          <pc:sldMk cId="3288665831" sldId="263"/>
        </pc:sldMkLst>
        <pc:spChg chg="mod">
          <ac:chgData name="preetpal singh" userId="S::preet.singh@student.amity.edu::9157d33e-9bde-4a76-868a-2f6771efc413" providerId="AD" clId="Web-{15C33F81-0990-96B4-C8BC-66E8B46E346A}" dt="2021-09-25T15:09:14.332" v="2153" actId="20577"/>
          <ac:spMkLst>
            <pc:docMk/>
            <pc:sldMk cId="3288665831" sldId="263"/>
            <ac:spMk id="5" creationId="{1B07C49E-AFFC-EC46-8930-E4D428F5F943}"/>
          </ac:spMkLst>
        </pc:spChg>
      </pc:sldChg>
      <pc:sldChg chg="modSp">
        <pc:chgData name="preetpal singh" userId="S::preet.singh@student.amity.edu::9157d33e-9bde-4a76-868a-2f6771efc413" providerId="AD" clId="Web-{15C33F81-0990-96B4-C8BC-66E8B46E346A}" dt="2021-09-25T14:43:05.998" v="1081" actId="20577"/>
        <pc:sldMkLst>
          <pc:docMk/>
          <pc:sldMk cId="1980221439" sldId="331"/>
        </pc:sldMkLst>
        <pc:spChg chg="mod">
          <ac:chgData name="preetpal singh" userId="S::preet.singh@student.amity.edu::9157d33e-9bde-4a76-868a-2f6771efc413" providerId="AD" clId="Web-{15C33F81-0990-96B4-C8BC-66E8B46E346A}" dt="2021-09-25T14:43:05.998" v="1081" actId="20577"/>
          <ac:spMkLst>
            <pc:docMk/>
            <pc:sldMk cId="1980221439" sldId="331"/>
            <ac:spMk id="10" creationId="{79EF1473-3ADD-43F1-A495-57AAB7FD902F}"/>
          </ac:spMkLst>
        </pc:spChg>
      </pc:sldChg>
      <pc:sldChg chg="addSp delSp modSp del">
        <pc:chgData name="preetpal singh" userId="S::preet.singh@student.amity.edu::9157d33e-9bde-4a76-868a-2f6771efc413" providerId="AD" clId="Web-{15C33F81-0990-96B4-C8BC-66E8B46E346A}" dt="2021-09-25T14:36:44.098" v="901"/>
        <pc:sldMkLst>
          <pc:docMk/>
          <pc:sldMk cId="2560061391" sldId="332"/>
        </pc:sldMkLst>
        <pc:spChg chg="add mod">
          <ac:chgData name="preetpal singh" userId="S::preet.singh@student.amity.edu::9157d33e-9bde-4a76-868a-2f6771efc413" providerId="AD" clId="Web-{15C33F81-0990-96B4-C8BC-66E8B46E346A}" dt="2021-09-25T14:36:25.551" v="900" actId="20577"/>
          <ac:spMkLst>
            <pc:docMk/>
            <pc:sldMk cId="2560061391" sldId="332"/>
            <ac:spMk id="2" creationId="{9948B86B-7384-46F0-AAC0-AF847DE9D3F3}"/>
          </ac:spMkLst>
        </pc:spChg>
        <pc:spChg chg="del mod">
          <ac:chgData name="preetpal singh" userId="S::preet.singh@student.amity.edu::9157d33e-9bde-4a76-868a-2f6771efc413" providerId="AD" clId="Web-{15C33F81-0990-96B4-C8BC-66E8B46E346A}" dt="2021-09-25T14:35:17.924" v="891"/>
          <ac:spMkLst>
            <pc:docMk/>
            <pc:sldMk cId="2560061391" sldId="332"/>
            <ac:spMk id="5" creationId="{8E999A1B-8752-489F-A63B-EA2F60186B52}"/>
          </ac:spMkLst>
        </pc:spChg>
      </pc:sldChg>
      <pc:sldChg chg="modSp add replId">
        <pc:chgData name="preetpal singh" userId="S::preet.singh@student.amity.edu::9157d33e-9bde-4a76-868a-2f6771efc413" providerId="AD" clId="Web-{15C33F81-0990-96B4-C8BC-66E8B46E346A}" dt="2021-09-25T14:43:10.154" v="1082" actId="20577"/>
        <pc:sldMkLst>
          <pc:docMk/>
          <pc:sldMk cId="3922019798" sldId="333"/>
        </pc:sldMkLst>
        <pc:spChg chg="mod">
          <ac:chgData name="preetpal singh" userId="S::preet.singh@student.amity.edu::9157d33e-9bde-4a76-868a-2f6771efc413" providerId="AD" clId="Web-{15C33F81-0990-96B4-C8BC-66E8B46E346A}" dt="2021-09-25T14:43:10.154" v="1082" actId="20577"/>
          <ac:spMkLst>
            <pc:docMk/>
            <pc:sldMk cId="3922019798" sldId="333"/>
            <ac:spMk id="5" creationId="{8E999A1B-8752-489F-A63B-EA2F60186B52}"/>
          </ac:spMkLst>
        </pc:spChg>
      </pc:sldChg>
    </pc:docChg>
  </pc:docChgLst>
  <pc:docChgLst>
    <pc:chgData name="preetpal singh" userId="S::preet.singh@student.amity.edu::9157d33e-9bde-4a76-868a-2f6771efc413" providerId="AD" clId="Web-{DEF91189-4DE5-4A73-C26F-916DCA713514}"/>
    <pc:docChg chg="modSld">
      <pc:chgData name="preetpal singh" userId="S::preet.singh@student.amity.edu::9157d33e-9bde-4a76-868a-2f6771efc413" providerId="AD" clId="Web-{DEF91189-4DE5-4A73-C26F-916DCA713514}" dt="2021-09-26T13:12:44.233" v="74" actId="20577"/>
      <pc:docMkLst>
        <pc:docMk/>
      </pc:docMkLst>
      <pc:sldChg chg="addSp delSp modSp">
        <pc:chgData name="preetpal singh" userId="S::preet.singh@student.amity.edu::9157d33e-9bde-4a76-868a-2f6771efc413" providerId="AD" clId="Web-{DEF91189-4DE5-4A73-C26F-916DCA713514}" dt="2021-09-26T13:01:53.733" v="20" actId="14100"/>
        <pc:sldMkLst>
          <pc:docMk/>
          <pc:sldMk cId="280316088" sldId="299"/>
        </pc:sldMkLst>
        <pc:spChg chg="del">
          <ac:chgData name="preetpal singh" userId="S::preet.singh@student.amity.edu::9157d33e-9bde-4a76-868a-2f6771efc413" providerId="AD" clId="Web-{DEF91189-4DE5-4A73-C26F-916DCA713514}" dt="2021-09-26T12:59:10.292" v="1"/>
          <ac:spMkLst>
            <pc:docMk/>
            <pc:sldMk cId="280316088" sldId="299"/>
            <ac:spMk id="2" creationId="{4F021CCC-3917-48B8-AFC4-57A4B0D36274}"/>
          </ac:spMkLst>
        </pc:spChg>
        <pc:spChg chg="del">
          <ac:chgData name="preetpal singh" userId="S::preet.singh@student.amity.edu::9157d33e-9bde-4a76-868a-2f6771efc413" providerId="AD" clId="Web-{DEF91189-4DE5-4A73-C26F-916DCA713514}" dt="2021-09-26T12:59:43.012" v="6"/>
          <ac:spMkLst>
            <pc:docMk/>
            <pc:sldMk cId="280316088" sldId="299"/>
            <ac:spMk id="5" creationId="{1B07C49E-AFFC-EC46-8930-E4D428F5F943}"/>
          </ac:spMkLst>
        </pc:spChg>
        <pc:spChg chg="del">
          <ac:chgData name="preetpal singh" userId="S::preet.singh@student.amity.edu::9157d33e-9bde-4a76-868a-2f6771efc413" providerId="AD" clId="Web-{DEF91189-4DE5-4A73-C26F-916DCA713514}" dt="2021-09-26T12:59:06.823" v="0"/>
          <ac:spMkLst>
            <pc:docMk/>
            <pc:sldMk cId="280316088" sldId="299"/>
            <ac:spMk id="8" creationId="{634AF78B-2F7D-4A32-BA55-BDAB05B00E6E}"/>
          </ac:spMkLst>
        </pc:spChg>
        <pc:picChg chg="add del mod">
          <ac:chgData name="preetpal singh" userId="S::preet.singh@student.amity.edu::9157d33e-9bde-4a76-868a-2f6771efc413" providerId="AD" clId="Web-{DEF91189-4DE5-4A73-C26F-916DCA713514}" dt="2021-09-26T12:59:32.636" v="5"/>
          <ac:picMkLst>
            <pc:docMk/>
            <pc:sldMk cId="280316088" sldId="299"/>
            <ac:picMk id="7" creationId="{E2550CA4-BE80-4CE9-9AC4-CF1CED83F6FE}"/>
          </ac:picMkLst>
        </pc:picChg>
        <pc:picChg chg="add del mod">
          <ac:chgData name="preetpal singh" userId="S::preet.singh@student.amity.edu::9157d33e-9bde-4a76-868a-2f6771efc413" providerId="AD" clId="Web-{DEF91189-4DE5-4A73-C26F-916DCA713514}" dt="2021-09-26T13:00:04.684" v="10"/>
          <ac:picMkLst>
            <pc:docMk/>
            <pc:sldMk cId="280316088" sldId="299"/>
            <ac:picMk id="9" creationId="{E2C77884-09B6-4B0C-95E2-A0F43AABF04A}"/>
          </ac:picMkLst>
        </pc:picChg>
        <pc:picChg chg="add mod">
          <ac:chgData name="preetpal singh" userId="S::preet.singh@student.amity.edu::9157d33e-9bde-4a76-868a-2f6771efc413" providerId="AD" clId="Web-{DEF91189-4DE5-4A73-C26F-916DCA713514}" dt="2021-09-26T13:01:53.733" v="20" actId="14100"/>
          <ac:picMkLst>
            <pc:docMk/>
            <pc:sldMk cId="280316088" sldId="299"/>
            <ac:picMk id="11" creationId="{EC183003-452B-4215-AC97-B3C744CD7F67}"/>
          </ac:picMkLst>
        </pc:picChg>
      </pc:sldChg>
      <pc:sldChg chg="modSp">
        <pc:chgData name="preetpal singh" userId="S::preet.singh@student.amity.edu::9157d33e-9bde-4a76-868a-2f6771efc413" providerId="AD" clId="Web-{DEF91189-4DE5-4A73-C26F-916DCA713514}" dt="2021-09-26T13:12:44.233" v="74" actId="20577"/>
        <pc:sldMkLst>
          <pc:docMk/>
          <pc:sldMk cId="1385553969" sldId="302"/>
        </pc:sldMkLst>
        <pc:spChg chg="mod">
          <ac:chgData name="preetpal singh" userId="S::preet.singh@student.amity.edu::9157d33e-9bde-4a76-868a-2f6771efc413" providerId="AD" clId="Web-{DEF91189-4DE5-4A73-C26F-916DCA713514}" dt="2021-09-26T13:12:44.233" v="74" actId="20577"/>
          <ac:spMkLst>
            <pc:docMk/>
            <pc:sldMk cId="1385553969" sldId="302"/>
            <ac:spMk id="3" creationId="{AB0AB2AC-B7E6-6849-9AE9-697369407F8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9/28/2021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reetpalsinghspat/SpaceX-Falcon-9-first-stage-Landing-Prediction/blob/master/Falcon%209%20submiss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reetpalsinghspat/SpaceX-Falcon-9-first-stage-Landing-Prediction/blob/master/falcon%209%20part%205%20visualisation%20submission%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reetpalsinghspat/SpaceX-Falcon-9-first-stage-Landing-Prediction/blob/master/Falcon%209%20folium%20submiss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reetpalsinghspat/SpaceX-Falcon-9-first-stage-Landing-Prediction/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reetpalsinghspat/SpaceX-Falcon-9-first-stage-Landing-Prediction/blob/master/Falcon%209%20final%20M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preetpalsinghspat/SpaceX-Falcon-9-first-stage-Landing-Prediction/blob/master/Falcon%209%20submission.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reetpalsinghspat/SpaceX-Falcon-9-first-stage-Landing-Prediction/blob/master/falcon%209%20web%20scrapping%20submission%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Preetpal</a:t>
            </a:r>
            <a:r>
              <a:rPr lang="en-US" dirty="0">
                <a:solidFill>
                  <a:schemeClr val="bg2"/>
                </a:solidFill>
                <a:latin typeface="Abadi"/>
                <a:ea typeface="SF Pro" pitchFamily="2" charset="0"/>
                <a:cs typeface="SF Pro" pitchFamily="2" charset="0"/>
              </a:rPr>
              <a:t> Singh</a:t>
            </a:r>
          </a:p>
          <a:p>
            <a:r>
              <a:rPr lang="en-US" dirty="0">
                <a:solidFill>
                  <a:schemeClr val="bg2"/>
                </a:solidFill>
                <a:latin typeface="Abadi"/>
              </a:rPr>
              <a:t>24/09/2021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630596" cy="4351338"/>
          </a:xfrm>
          <a:prstGeom prst="rect">
            <a:avLst/>
          </a:prstGeom>
        </p:spPr>
        <p:txBody>
          <a:bodyPr lIns="91440" tIns="45720" rIns="91440" bIns="45720" anchor="t"/>
          <a:lstStyle/>
          <a:p>
            <a:pPr algn="just"/>
            <a:r>
              <a:rPr lang="en-US" sz="2200">
                <a:solidFill>
                  <a:schemeClr val="accent3">
                    <a:lumMod val="25000"/>
                  </a:schemeClr>
                </a:solidFill>
                <a:latin typeface="Abadi"/>
              </a:rPr>
              <a:t>Initially, the data were filtered to contain only the records of falcon 9, later it was found that there were some null values in the data as shown in the figure: Landing pad would remain null as It represents that the landing pad wasn't used. Null values in the column PayloadMass will be replaced by the mean value. </a:t>
            </a:r>
            <a:endParaRPr lang="en-US" sz="2200" dirty="0">
              <a:solidFill>
                <a:schemeClr val="accent3">
                  <a:lumMod val="25000"/>
                </a:schemeClr>
              </a:solidFill>
              <a:latin typeface="Abadi" panose="020B0604020104020204" pitchFamily="34" charset="0"/>
            </a:endParaRPr>
          </a:p>
          <a:p>
            <a:pPr algn="just"/>
            <a:r>
              <a:rPr lang="en-US" sz="2200">
                <a:solidFill>
                  <a:schemeClr val="accent3">
                    <a:lumMod val="25000"/>
                  </a:schemeClr>
                </a:solidFill>
                <a:latin typeface="Abadi"/>
              </a:rPr>
              <a:t>One hot encoding was done for some categorical varibles in order to feed them to the  ML algorithm after performring feature scaling.</a:t>
            </a:r>
            <a:endParaRPr lang="en-US" sz="2200">
              <a:solidFill>
                <a:schemeClr val="accent3">
                  <a:lumMod val="25000"/>
                </a:schemeClr>
              </a:solidFill>
              <a:latin typeface="Abadi" panose="020B0604020104020204" pitchFamily="34" charset="0"/>
            </a:endParaRPr>
          </a:p>
          <a:p>
            <a:pPr algn="just"/>
            <a:r>
              <a:rPr lang="en-US" sz="2200">
                <a:solidFill>
                  <a:schemeClr val="accent3">
                    <a:lumMod val="25000"/>
                  </a:schemeClr>
                </a:solidFill>
                <a:latin typeface="Abadi"/>
              </a:rPr>
              <a:t>The class variable had the values </a:t>
            </a:r>
            <a:r>
              <a:rPr lang="en-US" sz="2200">
                <a:latin typeface="Abadi"/>
              </a:rPr>
              <a:t>{'False ASDS', 'False Ocean', 'False RTLS', 'None ASDS', 'None None'} These values were converted to 0 and {'True ASDS', 'True Ocean', 'True RTLS'} to 1 representing successful landing of stage 1. Additionally, success rate was found out to be: 66%</a:t>
            </a:r>
            <a:endParaRPr lang="en-US" sz="2200">
              <a:solidFill>
                <a:srgbClr val="000000"/>
              </a:solidFill>
              <a:latin typeface="Abadi"/>
            </a:endParaRPr>
          </a:p>
          <a:p>
            <a:pPr algn="just"/>
            <a:r>
              <a:rPr lang="en-US" sz="2200">
                <a:solidFill>
                  <a:schemeClr val="accent3">
                    <a:lumMod val="25000"/>
                  </a:schemeClr>
                </a:solidFill>
                <a:latin typeface="Abadi"/>
              </a:rPr>
              <a:t>Guthub link: </a:t>
            </a:r>
            <a:r>
              <a:rPr lang="en-US" sz="2200" dirty="0">
                <a:ea typeface="+mn-lt"/>
                <a:cs typeface="+mn-lt"/>
                <a:hlinkClick r:id="rId3"/>
              </a:rPr>
              <a:t>Click me</a:t>
            </a:r>
            <a:endParaRPr lang="en-US" sz="2200">
              <a:solidFill>
                <a:srgbClr val="000000"/>
              </a:solidFill>
              <a:latin typeface="Calibri"/>
              <a:cs typeface="Calibri"/>
            </a:endParaRPr>
          </a:p>
          <a:p>
            <a:endParaRPr lang="en-US" sz="2200" dirty="0">
              <a:cs typeface="Calibri"/>
            </a:endParaRPr>
          </a:p>
          <a:p>
            <a:endParaRPr lang="en-US"/>
          </a:p>
          <a:p>
            <a:endParaRPr lang="en-US"/>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2">
            <a:extLst>
              <a:ext uri="{FF2B5EF4-FFF2-40B4-BE49-F238E27FC236}">
                <a16:creationId xmlns:a16="http://schemas.microsoft.com/office/drawing/2014/main" id="{0141BB04-5A02-44EB-B8A9-E7AC320D9942}"/>
              </a:ext>
            </a:extLst>
          </p:cNvPr>
          <p:cNvPicPr>
            <a:picLocks noChangeAspect="1"/>
          </p:cNvPicPr>
          <p:nvPr/>
        </p:nvPicPr>
        <p:blipFill>
          <a:blip r:embed="rId4"/>
          <a:stretch>
            <a:fillRect/>
          </a:stretch>
        </p:blipFill>
        <p:spPr>
          <a:xfrm>
            <a:off x="9489506" y="1879660"/>
            <a:ext cx="2414497" cy="378879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just">
              <a:lnSpc>
                <a:spcPct val="100000"/>
              </a:lnSpc>
              <a:spcBef>
                <a:spcPts val="1400"/>
              </a:spcBef>
            </a:pPr>
            <a:r>
              <a:rPr lang="en-US" sz="2200">
                <a:solidFill>
                  <a:schemeClr val="accent3">
                    <a:lumMod val="25000"/>
                  </a:schemeClr>
                </a:solidFill>
                <a:latin typeface="Abadi"/>
              </a:rPr>
              <a:t>Bar graphs and Scatter plots for launch sites w.r.t number of launches, payload and number of launches w.r.t payload mass was created with hue set to class variables(it represents colors according to the values of class which in our case was 0 for blue and 1 for yellow) as example: </a:t>
            </a: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cs typeface="Calibri"/>
            </a:endParaRPr>
          </a:p>
          <a:p>
            <a:pPr algn="just">
              <a:lnSpc>
                <a:spcPct val="100000"/>
              </a:lnSpc>
              <a:spcBef>
                <a:spcPts val="1400"/>
              </a:spcBef>
            </a:pPr>
            <a:r>
              <a:rPr lang="en-US" sz="2200">
                <a:solidFill>
                  <a:schemeClr val="accent3">
                    <a:lumMod val="25000"/>
                  </a:schemeClr>
                </a:solidFill>
                <a:latin typeface="Abadi"/>
                <a:cs typeface="Calibri"/>
              </a:rPr>
              <a:t>The visualisation also shows the increasing progress of space x with each year,  Github link: </a:t>
            </a:r>
            <a:r>
              <a:rPr lang="en-US" sz="2200" dirty="0">
                <a:ea typeface="+mn-lt"/>
                <a:cs typeface="+mn-lt"/>
                <a:hlinkClick r:id="rId3"/>
              </a:rPr>
              <a:t>Click me</a:t>
            </a:r>
            <a:endParaRPr lang="en-US" sz="2200">
              <a:solidFill>
                <a:srgbClr val="000000"/>
              </a:solidFill>
              <a:latin typeface="Calibri"/>
              <a:cs typeface="Calibri"/>
            </a:endParaRPr>
          </a:p>
          <a:p>
            <a:pPr algn="just">
              <a:lnSpc>
                <a:spcPct val="100000"/>
              </a:lnSpc>
              <a:spcBef>
                <a:spcPts val="1400"/>
              </a:spcBef>
            </a:pPr>
            <a:endParaRPr lang="en-US" sz="2200" dirty="0">
              <a:cs typeface="Calibri"/>
            </a:endParaRPr>
          </a:p>
          <a:p>
            <a:pPr algn="just"/>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5">
            <a:extLst>
              <a:ext uri="{FF2B5EF4-FFF2-40B4-BE49-F238E27FC236}">
                <a16:creationId xmlns:a16="http://schemas.microsoft.com/office/drawing/2014/main" id="{30F1682C-86D1-4CAE-9BF0-A58D42E37E4F}"/>
              </a:ext>
            </a:extLst>
          </p:cNvPr>
          <p:cNvPicPr>
            <a:picLocks noChangeAspect="1"/>
          </p:cNvPicPr>
          <p:nvPr/>
        </p:nvPicPr>
        <p:blipFill>
          <a:blip r:embed="rId4"/>
          <a:stretch>
            <a:fillRect/>
          </a:stretch>
        </p:blipFill>
        <p:spPr>
          <a:xfrm>
            <a:off x="3372928" y="3304379"/>
            <a:ext cx="3864634" cy="226206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42451"/>
            <a:ext cx="10515600" cy="4365715"/>
          </a:xfrm>
          <a:prstGeom prst="rect">
            <a:avLst/>
          </a:prstGeom>
        </p:spPr>
        <p:txBody>
          <a:bodyPr lIns="91440" tIns="45720" rIns="91440" bIns="45720" anchor="t">
            <a:normAutofit/>
          </a:bodyPr>
          <a:lstStyle/>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a:solidFill>
                  <a:schemeClr val="accent3">
                    <a:lumMod val="25000"/>
                  </a:schemeClr>
                </a:solidFill>
                <a:latin typeface="Abadi"/>
              </a:rPr>
              <a:t>An interactive map was created for visualizing the various factors, markers, and highlighted circles with popups were added for different launch sites to easily spot them on the map. Cluster object of markers was created to show lunch outcomes, with red being 0 I.e unsuccessful, and 1 being green I.e., successful landing. At the end a polyline object was added to the map to show the distance of the launch site from its proximites such as nearest railway station.</a:t>
            </a:r>
            <a:endParaRPr lang="en-US" sz="2200">
              <a:solidFill>
                <a:schemeClr val="accent3">
                  <a:lumMod val="25000"/>
                </a:schemeClr>
              </a:solidFill>
              <a:latin typeface="Abadi" panose="020B0604020104020204" pitchFamily="34" charset="0"/>
            </a:endParaRPr>
          </a:p>
          <a:p>
            <a:pPr algn="just">
              <a:lnSpc>
                <a:spcPct val="100000"/>
              </a:lnSpc>
              <a:spcBef>
                <a:spcPts val="1400"/>
              </a:spcBef>
            </a:pPr>
            <a:r>
              <a:rPr lang="en-US" sz="2200">
                <a:solidFill>
                  <a:schemeClr val="accent3">
                    <a:lumMod val="25000"/>
                  </a:schemeClr>
                </a:solidFill>
                <a:latin typeface="Abadi"/>
              </a:rPr>
              <a:t>GitHub URL: </a:t>
            </a:r>
            <a:r>
              <a:rPr lang="en-US" sz="2200" dirty="0">
                <a:ea typeface="+mn-lt"/>
                <a:cs typeface="+mn-lt"/>
                <a:hlinkClick r:id="rId3"/>
              </a:rPr>
              <a:t>Click me</a:t>
            </a:r>
            <a:endParaRPr lang="en-US" sz="2200">
              <a:ea typeface="+mn-lt"/>
              <a:cs typeface="+mn-lt"/>
            </a:endParaRPr>
          </a:p>
          <a:p>
            <a:pPr algn="just">
              <a:lnSpc>
                <a:spcPct val="100000"/>
              </a:lnSpc>
              <a:spcBef>
                <a:spcPts val="1400"/>
              </a:spcBef>
            </a:pPr>
            <a:endParaRPr lang="en-US" sz="2200" dirty="0">
              <a:cs typeface="Calibri"/>
            </a:endParaRPr>
          </a:p>
          <a:p>
            <a:pPr algn="just"/>
            <a:endParaRPr lang="en-US">
              <a:cs typeface="Calibri" panose="020F0502020204030204"/>
            </a:endParaRPr>
          </a:p>
          <a:p>
            <a:pPr algn="just"/>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059"/>
            <a:ext cx="10521966" cy="4509489"/>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An interactive web application was created using dash, with a drop-down menu to select the launch site, and range-slider to choose the range of payload. Interactive pie chart showing success rate of all launch sites by default, and a  scatter plot showing launch outcomes of all sites according to their payloads in the default range(0-10000) were added. </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Dropdown menu would allow the user to choose the launch site that would alter the figure of pie chart and scatter plo​t to show outcomes of that launch site, and through the range-slider user can select the range of payload on the x-axis of scatter plot. These interactions would allowthe user to visualise the data more in depth ccording to his needs.</a:t>
            </a:r>
          </a:p>
          <a:p>
            <a:pPr>
              <a:lnSpc>
                <a:spcPct val="100000"/>
              </a:lnSpc>
              <a:spcBef>
                <a:spcPts val="1400"/>
              </a:spcBef>
            </a:pPr>
            <a:r>
              <a:rPr lang="en-US" sz="2200">
                <a:solidFill>
                  <a:schemeClr val="accent3">
                    <a:lumMod val="25000"/>
                  </a:schemeClr>
                </a:solidFill>
                <a:latin typeface="Abadi"/>
              </a:rPr>
              <a:t>GitHub URL: </a:t>
            </a:r>
            <a:r>
              <a:rPr lang="en-US" sz="2200" dirty="0">
                <a:ea typeface="+mn-lt"/>
                <a:cs typeface="+mn-lt"/>
                <a:hlinkClick r:id="rId3"/>
              </a:rPr>
              <a:t>Click me</a:t>
            </a:r>
            <a:endParaRPr lang="en-US" sz="2200">
              <a:ea typeface="+mn-lt"/>
              <a:cs typeface="+mn-lt"/>
            </a:endParaRPr>
          </a:p>
          <a:p>
            <a:pPr>
              <a:lnSpc>
                <a:spcPct val="100000"/>
              </a:lnSpc>
              <a:spcBef>
                <a:spcPts val="1400"/>
              </a:spcBef>
            </a:pPr>
            <a:endParaRPr lang="en-US" sz="2200" dirty="0">
              <a:cs typeface="Calibri"/>
            </a:endParaRPr>
          </a:p>
          <a:p>
            <a:endParaRPr lang="en-US">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Many various types of ML model was used with in addition with </a:t>
            </a:r>
            <a:r>
              <a:rPr lang="en-US" sz="2200" dirty="0" err="1">
                <a:solidFill>
                  <a:schemeClr val="accent3">
                    <a:lumMod val="25000"/>
                  </a:schemeClr>
                </a:solidFill>
                <a:latin typeface="Abadi"/>
              </a:rPr>
              <a:t>GridSearchSV</a:t>
            </a:r>
            <a:r>
              <a:rPr lang="en-US" sz="2200" dirty="0">
                <a:solidFill>
                  <a:schemeClr val="accent3">
                    <a:lumMod val="25000"/>
                  </a:schemeClr>
                </a:solidFill>
                <a:latin typeface="Abadi"/>
              </a:rPr>
              <a:t>. These ML algorithms were logistic regression, SVM, decision tree and KNN. The model with best out of sample accuracy were KNN, logistic regression and SVM. The R2 score was around .83</a:t>
            </a:r>
          </a:p>
          <a:p>
            <a:pPr>
              <a:lnSpc>
                <a:spcPct val="100000"/>
              </a:lnSpc>
              <a:spcBef>
                <a:spcPts val="1400"/>
              </a:spcBef>
            </a:pPr>
            <a:r>
              <a:rPr lang="en-US" sz="2200" dirty="0">
                <a:solidFill>
                  <a:schemeClr val="accent3">
                    <a:lumMod val="25000"/>
                  </a:schemeClr>
                </a:solidFill>
                <a:latin typeface="Abadi"/>
              </a:rPr>
              <a:t>GitHub URL: </a:t>
            </a:r>
            <a:r>
              <a:rPr lang="en-US" sz="2200" dirty="0">
                <a:ea typeface="+mn-lt"/>
                <a:cs typeface="+mn-lt"/>
                <a:hlinkClick r:id="rId3"/>
              </a:rPr>
              <a:t>Click me</a:t>
            </a:r>
            <a:endParaRPr lang="en-US" sz="2200">
              <a:ea typeface="+mn-lt"/>
              <a:cs typeface="+mn-lt"/>
            </a:endParaRPr>
          </a:p>
          <a:p>
            <a:pPr>
              <a:lnSpc>
                <a:spcPct val="100000"/>
              </a:lnSpc>
              <a:spcBef>
                <a:spcPts val="1400"/>
              </a:spcBef>
            </a:pPr>
            <a:endParaRPr lang="en-US" sz="2200" dirty="0">
              <a:ea typeface="+mn-lt"/>
              <a:cs typeface="+mn-lt"/>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2">
            <a:extLst>
              <a:ext uri="{FF2B5EF4-FFF2-40B4-BE49-F238E27FC236}">
                <a16:creationId xmlns:a16="http://schemas.microsoft.com/office/drawing/2014/main" id="{C4A586DF-20CC-4A53-BE3E-651E3A3C5338}"/>
              </a:ext>
            </a:extLst>
          </p:cNvPr>
          <p:cNvPicPr>
            <a:picLocks noChangeAspect="1"/>
          </p:cNvPicPr>
          <p:nvPr/>
        </p:nvPicPr>
        <p:blipFill>
          <a:blip r:embed="rId4"/>
          <a:stretch>
            <a:fillRect/>
          </a:stretch>
        </p:blipFill>
        <p:spPr>
          <a:xfrm>
            <a:off x="339305" y="1464047"/>
            <a:ext cx="5302368" cy="4088057"/>
          </a:xfrm>
          <a:prstGeom prst="rect">
            <a:avLst/>
          </a:prstGeom>
        </p:spPr>
      </p:pic>
      <p:sp>
        <p:nvSpPr>
          <p:cNvPr id="3" name="TextBox 2">
            <a:extLst>
              <a:ext uri="{FF2B5EF4-FFF2-40B4-BE49-F238E27FC236}">
                <a16:creationId xmlns:a16="http://schemas.microsoft.com/office/drawing/2014/main" id="{313A25CC-5AEF-4333-855E-B06E67B58C33}"/>
              </a:ext>
            </a:extLst>
          </p:cNvPr>
          <p:cNvSpPr txBox="1"/>
          <p:nvPr/>
        </p:nvSpPr>
        <p:spPr>
          <a:xfrm>
            <a:off x="1618891" y="57595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cs typeface="Calibri"/>
              </a:rPr>
              <a:t>Logistic regression</a:t>
            </a:r>
            <a:endParaRPr lang="en-US" b="1" dirty="0"/>
          </a:p>
        </p:txBody>
      </p:sp>
      <p:pic>
        <p:nvPicPr>
          <p:cNvPr id="5" name="Picture 5">
            <a:extLst>
              <a:ext uri="{FF2B5EF4-FFF2-40B4-BE49-F238E27FC236}">
                <a16:creationId xmlns:a16="http://schemas.microsoft.com/office/drawing/2014/main" id="{20CC6A62-7D67-43B5-B861-0EE2BABFE627}"/>
              </a:ext>
            </a:extLst>
          </p:cNvPr>
          <p:cNvPicPr>
            <a:picLocks noChangeAspect="1"/>
          </p:cNvPicPr>
          <p:nvPr/>
        </p:nvPicPr>
        <p:blipFill>
          <a:blip r:embed="rId4"/>
          <a:stretch>
            <a:fillRect/>
          </a:stretch>
        </p:blipFill>
        <p:spPr>
          <a:xfrm>
            <a:off x="6090250" y="1464047"/>
            <a:ext cx="5302369" cy="4088057"/>
          </a:xfrm>
          <a:prstGeom prst="rect">
            <a:avLst/>
          </a:prstGeom>
        </p:spPr>
      </p:pic>
      <p:sp>
        <p:nvSpPr>
          <p:cNvPr id="6" name="TextBox 5">
            <a:extLst>
              <a:ext uri="{FF2B5EF4-FFF2-40B4-BE49-F238E27FC236}">
                <a16:creationId xmlns:a16="http://schemas.microsoft.com/office/drawing/2014/main" id="{AEB810FD-B54E-4A27-BEE4-C9A10E3C8030}"/>
              </a:ext>
            </a:extLst>
          </p:cNvPr>
          <p:cNvSpPr txBox="1"/>
          <p:nvPr/>
        </p:nvSpPr>
        <p:spPr>
          <a:xfrm>
            <a:off x="7368935" y="57586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SVM</a:t>
            </a: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4372154"/>
            <a:ext cx="10588954" cy="149683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see above that CCAFS SLC 40 have a higher chance of success with increasing number of launches. Same goes for the KSC LC 39A.</a:t>
            </a: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a:extLst>
              <a:ext uri="{FF2B5EF4-FFF2-40B4-BE49-F238E27FC236}">
                <a16:creationId xmlns:a16="http://schemas.microsoft.com/office/drawing/2014/main" id="{85E531E4-D30A-427D-A567-0FBC9B9BF3E3}"/>
              </a:ext>
            </a:extLst>
          </p:cNvPr>
          <p:cNvPicPr>
            <a:picLocks noChangeAspect="1"/>
          </p:cNvPicPr>
          <p:nvPr/>
        </p:nvPicPr>
        <p:blipFill>
          <a:blip r:embed="rId3"/>
          <a:stretch>
            <a:fillRect/>
          </a:stretch>
        </p:blipFill>
        <p:spPr>
          <a:xfrm>
            <a:off x="94890" y="1714879"/>
            <a:ext cx="12016595" cy="26518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73983"/>
            <a:ext cx="10517068" cy="1338682"/>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latin typeface="Abadi"/>
                <a:ea typeface="+mn-lt"/>
                <a:cs typeface="+mn-lt"/>
              </a:rPr>
              <a:t>The launch site CCAFS  SLC 40  had a high chances of success, when the payload mass was lower. We can also see that VAFB SLC 4E was not used much in comparison to other launch sites.</a:t>
            </a: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a:extLst>
              <a:ext uri="{FF2B5EF4-FFF2-40B4-BE49-F238E27FC236}">
                <a16:creationId xmlns:a16="http://schemas.microsoft.com/office/drawing/2014/main" id="{51741C15-59F5-4C7C-85E7-08571923675D}"/>
              </a:ext>
            </a:extLst>
          </p:cNvPr>
          <p:cNvPicPr>
            <a:picLocks noChangeAspect="1"/>
          </p:cNvPicPr>
          <p:nvPr/>
        </p:nvPicPr>
        <p:blipFill>
          <a:blip r:embed="rId3"/>
          <a:stretch>
            <a:fillRect/>
          </a:stretch>
        </p:blipFill>
        <p:spPr>
          <a:xfrm>
            <a:off x="2912853" y="1881022"/>
            <a:ext cx="5273615" cy="309595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31396"/>
            <a:ext cx="10517068" cy="82109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Here we can notice that launch w.r.t SSO, HEO, ES-L1 and GEO orbits have a higher chances of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a:extLst>
              <a:ext uri="{FF2B5EF4-FFF2-40B4-BE49-F238E27FC236}">
                <a16:creationId xmlns:a16="http://schemas.microsoft.com/office/drawing/2014/main" id="{DA6E70E0-4F39-40CC-971C-3727968E779E}"/>
              </a:ext>
            </a:extLst>
          </p:cNvPr>
          <p:cNvPicPr>
            <a:picLocks noChangeAspect="1"/>
          </p:cNvPicPr>
          <p:nvPr/>
        </p:nvPicPr>
        <p:blipFill>
          <a:blip r:embed="rId3"/>
          <a:stretch>
            <a:fillRect/>
          </a:stretch>
        </p:blipFill>
        <p:spPr>
          <a:xfrm>
            <a:off x="2610929" y="1520358"/>
            <a:ext cx="5633049" cy="381728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33417"/>
            <a:ext cx="10517068" cy="763588"/>
          </a:xfrm>
          <a:prstGeom prst="rect">
            <a:avLst/>
          </a:prstGeom>
        </p:spPr>
        <p:txBody>
          <a:bodyPr lIns="91440" tIns="45720" rIns="91440" bIns="45720" anchor="t">
            <a:normAutofit/>
          </a:bodyPr>
          <a:lstStyle/>
          <a:p>
            <a:pPr marL="0" indent="0">
              <a:lnSpc>
                <a:spcPct val="100000"/>
              </a:lnSpc>
              <a:spcBef>
                <a:spcPts val="1400"/>
              </a:spcBef>
              <a:buNone/>
            </a:pPr>
            <a:r>
              <a:rPr lang="en-US" sz="2200" dirty="0">
                <a:latin typeface="Abadi"/>
                <a:ea typeface="+mn-lt"/>
                <a:cs typeface="+mn-lt"/>
              </a:rPr>
              <a:t>in the LEO orbit the Success appears related to the number of flights; on the other hand, there seems to be no relationship between flight number when in GTO orbit</a:t>
            </a:r>
            <a:endParaRPr lang="en-US" sz="2200">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a:extLst>
              <a:ext uri="{FF2B5EF4-FFF2-40B4-BE49-F238E27FC236}">
                <a16:creationId xmlns:a16="http://schemas.microsoft.com/office/drawing/2014/main" id="{04BB3A3A-A1FB-4BE4-A4E8-E745F67A97FB}"/>
              </a:ext>
            </a:extLst>
          </p:cNvPr>
          <p:cNvPicPr>
            <a:picLocks noChangeAspect="1"/>
          </p:cNvPicPr>
          <p:nvPr/>
        </p:nvPicPr>
        <p:blipFill>
          <a:blip r:embed="rId3"/>
          <a:stretch>
            <a:fillRect/>
          </a:stretch>
        </p:blipFill>
        <p:spPr>
          <a:xfrm>
            <a:off x="2912853" y="1433408"/>
            <a:ext cx="5819954" cy="38330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1898" y="5378569"/>
            <a:ext cx="10517068" cy="734834"/>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We can observe that </a:t>
            </a:r>
            <a:r>
              <a:rPr lang="en-US" sz="2200" dirty="0">
                <a:latin typeface="Abadi"/>
                <a:ea typeface="+mn-lt"/>
                <a:cs typeface="+mn-lt"/>
              </a:rPr>
              <a:t>Heavy payloads have a negative influence on GTO orbits and positive on ISS and LEO orbits.</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a:extLst>
              <a:ext uri="{FF2B5EF4-FFF2-40B4-BE49-F238E27FC236}">
                <a16:creationId xmlns:a16="http://schemas.microsoft.com/office/drawing/2014/main" id="{F25AD581-BB19-4969-A918-5E43B065D264}"/>
              </a:ext>
            </a:extLst>
          </p:cNvPr>
          <p:cNvPicPr>
            <a:picLocks noChangeAspect="1"/>
          </p:cNvPicPr>
          <p:nvPr/>
        </p:nvPicPr>
        <p:blipFill>
          <a:blip r:embed="rId3"/>
          <a:stretch>
            <a:fillRect/>
          </a:stretch>
        </p:blipFill>
        <p:spPr>
          <a:xfrm>
            <a:off x="2812211" y="1451200"/>
            <a:ext cx="5920596" cy="384058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76549"/>
            <a:ext cx="10517068" cy="79234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a:t>
            </a:r>
            <a:r>
              <a:rPr lang="en-US" sz="2200" dirty="0">
                <a:latin typeface="Abadi"/>
                <a:ea typeface="+mn-lt"/>
                <a:cs typeface="+mn-lt"/>
              </a:rPr>
              <a:t>can observe that the sucess rate since 2013 kept increasing till 2020. It shows how much progress had space x done in recent times</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a:extLst>
              <a:ext uri="{FF2B5EF4-FFF2-40B4-BE49-F238E27FC236}">
                <a16:creationId xmlns:a16="http://schemas.microsoft.com/office/drawing/2014/main" id="{1662C40A-F5C9-4130-8CDD-27E587349FBF}"/>
              </a:ext>
            </a:extLst>
          </p:cNvPr>
          <p:cNvPicPr>
            <a:picLocks noChangeAspect="1"/>
          </p:cNvPicPr>
          <p:nvPr/>
        </p:nvPicPr>
        <p:blipFill>
          <a:blip r:embed="rId3"/>
          <a:stretch>
            <a:fillRect/>
          </a:stretch>
        </p:blipFill>
        <p:spPr>
          <a:xfrm>
            <a:off x="2927230" y="1577867"/>
            <a:ext cx="5546784" cy="380290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The names of the all launch sites are:</a:t>
            </a:r>
            <a:endParaRPr lang="en-US" dirty="0">
              <a:solidFill>
                <a:schemeClr val="accent3">
                  <a:lumMod val="25000"/>
                </a:schemeClr>
              </a:solidFill>
              <a:cs typeface="Calibri" panose="020F0502020204030204"/>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pandas.groupby</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funtion</a:t>
            </a:r>
            <a:r>
              <a:rPr lang="en-US" sz="2200" dirty="0">
                <a:solidFill>
                  <a:schemeClr val="accent3">
                    <a:lumMod val="25000"/>
                  </a:schemeClr>
                </a:solidFill>
                <a:latin typeface="Abadi"/>
              </a:rPr>
              <a:t> passing 'Launch Sites' as the parameter, and then we printed the first element in those group using .first() function on our </a:t>
            </a:r>
            <a:r>
              <a:rPr lang="en-US" sz="2200" dirty="0" err="1">
                <a:solidFill>
                  <a:schemeClr val="accent3">
                    <a:lumMod val="25000"/>
                  </a:schemeClr>
                </a:solidFill>
                <a:latin typeface="Abadi"/>
              </a:rPr>
              <a:t>groupby</a:t>
            </a:r>
            <a:r>
              <a:rPr lang="en-US" sz="2200" dirty="0">
                <a:solidFill>
                  <a:schemeClr val="accent3">
                    <a:lumMod val="25000"/>
                  </a:schemeClr>
                </a:solidFill>
                <a:latin typeface="Abadi"/>
              </a:rPr>
              <a:t> object.</a:t>
            </a:r>
            <a:endParaRPr lang="en-US" dirty="0">
              <a:solidFill>
                <a:schemeClr val="accent3">
                  <a:lumMod val="25000"/>
                </a:schemeClr>
              </a:solidFill>
              <a:latin typeface="Calibri" panose="020F0502020204030204"/>
              <a:cs typeface="Calibri"/>
            </a:endParaRPr>
          </a:p>
          <a:p>
            <a:pPr marL="0" indent="0" algn="just">
              <a:lnSpc>
                <a:spcPct val="100000"/>
              </a:lnSpc>
              <a:spcBef>
                <a:spcPts val="1400"/>
              </a:spcBef>
              <a:buNone/>
            </a:pPr>
            <a:endParaRPr lang="en-US">
              <a:solidFill>
                <a:schemeClr val="accent3">
                  <a:lumMod val="25000"/>
                </a:schemeClr>
              </a:solidFill>
              <a:cs typeface="Calibr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a:extLst>
              <a:ext uri="{FF2B5EF4-FFF2-40B4-BE49-F238E27FC236}">
                <a16:creationId xmlns:a16="http://schemas.microsoft.com/office/drawing/2014/main" id="{F4BAB4E4-7E34-4937-B7FF-D167926A9A3A}"/>
              </a:ext>
            </a:extLst>
          </p:cNvPr>
          <p:cNvPicPr>
            <a:picLocks noChangeAspect="1"/>
          </p:cNvPicPr>
          <p:nvPr/>
        </p:nvPicPr>
        <p:blipFill>
          <a:blip r:embed="rId3"/>
          <a:stretch>
            <a:fillRect/>
          </a:stretch>
        </p:blipFill>
        <p:spPr>
          <a:xfrm>
            <a:off x="4178061" y="2386092"/>
            <a:ext cx="3850255" cy="1927667"/>
          </a:xfrm>
          <a:prstGeom prst="rect">
            <a:avLst/>
          </a:prstGeom>
        </p:spPr>
      </p:pic>
      <p:pic>
        <p:nvPicPr>
          <p:cNvPr id="6" name="Picture 6">
            <a:extLst>
              <a:ext uri="{FF2B5EF4-FFF2-40B4-BE49-F238E27FC236}">
                <a16:creationId xmlns:a16="http://schemas.microsoft.com/office/drawing/2014/main" id="{A17534F3-494B-4E95-A1B7-84AB89841591}"/>
              </a:ext>
            </a:extLst>
          </p:cNvPr>
          <p:cNvPicPr>
            <a:picLocks noChangeAspect="1"/>
          </p:cNvPicPr>
          <p:nvPr/>
        </p:nvPicPr>
        <p:blipFill>
          <a:blip r:embed="rId4"/>
          <a:stretch>
            <a:fillRect/>
          </a:stretch>
        </p:blipFill>
        <p:spPr>
          <a:xfrm>
            <a:off x="2122098" y="5561192"/>
            <a:ext cx="7947803" cy="4657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In order to find the records that begin with 'CCA' first we need to create a mapping list, which can be passed to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spacex_df</a:t>
            </a:r>
            <a:r>
              <a:rPr lang="en-US" sz="2200" dirty="0">
                <a:solidFill>
                  <a:schemeClr val="accent3">
                    <a:lumMod val="25000"/>
                  </a:schemeClr>
                </a:solidFill>
                <a:latin typeface="Abadi"/>
              </a:rPr>
              <a:t> to get the records having launch site that begin with 'CCA' we can do that using: </a:t>
            </a:r>
            <a:endParaRPr lang="en-US" sz="2200">
              <a:solidFill>
                <a:schemeClr val="accent3">
                  <a:lumMod val="25000"/>
                </a:schemeClr>
              </a:solidFill>
              <a:ea typeface="+mn-lt"/>
              <a:cs typeface="+mn-lt"/>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a:rPr>
              <a:t>After that we can pass it to the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to get all the records who's launch site attribute starts with 'CCA' and we use .head(5) to show only the first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E2408935-16AE-4B82-99EA-4019993F52E3}"/>
              </a:ext>
            </a:extLst>
          </p:cNvPr>
          <p:cNvPicPr>
            <a:picLocks noChangeAspect="1"/>
          </p:cNvPicPr>
          <p:nvPr/>
        </p:nvPicPr>
        <p:blipFill>
          <a:blip r:embed="rId3"/>
          <a:stretch>
            <a:fillRect/>
          </a:stretch>
        </p:blipFill>
        <p:spPr>
          <a:xfrm>
            <a:off x="3516702" y="3068154"/>
            <a:ext cx="5158596" cy="347880"/>
          </a:xfrm>
          <a:prstGeom prst="rect">
            <a:avLst/>
          </a:prstGeom>
        </p:spPr>
      </p:pic>
      <p:pic>
        <p:nvPicPr>
          <p:cNvPr id="7" name="Picture 7">
            <a:extLst>
              <a:ext uri="{FF2B5EF4-FFF2-40B4-BE49-F238E27FC236}">
                <a16:creationId xmlns:a16="http://schemas.microsoft.com/office/drawing/2014/main" id="{BA9291BA-5F7F-48CE-B63B-32CBB73D8926}"/>
              </a:ext>
            </a:extLst>
          </p:cNvPr>
          <p:cNvPicPr>
            <a:picLocks noChangeAspect="1"/>
          </p:cNvPicPr>
          <p:nvPr/>
        </p:nvPicPr>
        <p:blipFill>
          <a:blip r:embed="rId4"/>
          <a:stretch>
            <a:fillRect/>
          </a:stretch>
        </p:blipFill>
        <p:spPr>
          <a:xfrm>
            <a:off x="2869721" y="4258457"/>
            <a:ext cx="7300822" cy="20504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2455"/>
            <a:ext cx="9745589" cy="4351338"/>
          </a:xfrm>
          <a:prstGeom prst="rect">
            <a:avLst/>
          </a:prstGeom>
        </p:spPr>
        <p:txBody>
          <a:bodyPr lIns="91440" tIns="45720" rIns="91440" bIns="45720" anchor="t">
            <a:normAutofit/>
          </a:bodyPr>
          <a:lstStyle/>
          <a:p>
            <a:pPr marL="0" indent="0" algn="just">
              <a:lnSpc>
                <a:spcPct val="100000"/>
              </a:lnSpc>
              <a:spcBef>
                <a:spcPts val="1400"/>
              </a:spcBef>
              <a:buNone/>
            </a:pPr>
            <a:r>
              <a:rPr lang="en-US" sz="2200" dirty="0">
                <a:solidFill>
                  <a:schemeClr val="accent3">
                    <a:lumMod val="25000"/>
                  </a:schemeClr>
                </a:solidFill>
                <a:latin typeface="Abadi"/>
              </a:rPr>
              <a:t>The total payload carried by boosters from NASA, can be calculated using </a:t>
            </a:r>
            <a:r>
              <a:rPr lang="en-US" sz="2200" dirty="0" err="1">
                <a:solidFill>
                  <a:schemeClr val="accent3">
                    <a:lumMod val="25000"/>
                  </a:schemeClr>
                </a:solidFill>
                <a:latin typeface="Abadi"/>
              </a:rPr>
              <a:t>groupby</a:t>
            </a:r>
            <a:r>
              <a:rPr lang="en-US" sz="2200" dirty="0">
                <a:solidFill>
                  <a:schemeClr val="accent3">
                    <a:lumMod val="25000"/>
                  </a:schemeClr>
                </a:solidFill>
                <a:latin typeface="Abadi"/>
              </a:rPr>
              <a:t>() function on the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with passing parameter as 'Launch Site' and then performing aggregate function sum on the feature payload mass. After that we convert the result to </a:t>
            </a:r>
            <a:r>
              <a:rPr lang="en-US" sz="2200" dirty="0" err="1">
                <a:solidFill>
                  <a:schemeClr val="accent3">
                    <a:lumMod val="25000"/>
                  </a:schemeClr>
                </a:solidFill>
                <a:latin typeface="Abadi"/>
              </a:rPr>
              <a:t>datframe</a:t>
            </a: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to_frame</a:t>
            </a:r>
            <a:r>
              <a:rPr lang="en-US" sz="2200" dirty="0">
                <a:solidFill>
                  <a:schemeClr val="accent3">
                    <a:lumMod val="25000"/>
                  </a:schemeClr>
                </a:solidFill>
                <a:latin typeface="Abadi"/>
              </a:rPr>
              <a:t>() pandas function. Later after performing </a:t>
            </a:r>
            <a:r>
              <a:rPr lang="en-US" sz="2200" dirty="0" err="1">
                <a:solidFill>
                  <a:schemeClr val="accent3">
                    <a:lumMod val="25000"/>
                  </a:schemeClr>
                </a:solidFill>
                <a:latin typeface="Abadi"/>
              </a:rPr>
              <a:t>reset_index</a:t>
            </a:r>
            <a:r>
              <a:rPr lang="en-US" sz="2200" dirty="0">
                <a:solidFill>
                  <a:schemeClr val="accent3">
                    <a:lumMod val="25000"/>
                  </a:schemeClr>
                </a:solidFill>
                <a:latin typeface="Abadi"/>
              </a:rPr>
              <a:t>() on the obtained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we can search for the row that contains the NASA Launch site namely </a:t>
            </a:r>
            <a:r>
              <a:rPr lang="en-US" sz="2200" dirty="0">
                <a:ea typeface="+mn-lt"/>
                <a:cs typeface="+mn-lt"/>
              </a:rPr>
              <a:t>KSC LC-39A.</a:t>
            </a:r>
            <a:endParaRPr lang="en-US" sz="2200" dirty="0">
              <a:solidFill>
                <a:srgbClr val="292929"/>
              </a:solidFill>
              <a:latin typeface="Abadi"/>
              <a:ea typeface="+mn-lt"/>
              <a:cs typeface="+mn-lt"/>
            </a:endParaRPr>
          </a:p>
          <a:p>
            <a:pPr marL="0" indent="0">
              <a:lnSpc>
                <a:spcPct val="100000"/>
              </a:lnSpc>
              <a:spcBef>
                <a:spcPts val="1400"/>
              </a:spcBef>
              <a:buNone/>
            </a:pPr>
            <a:endParaRPr lang="en-US" sz="2200" dirty="0">
              <a:solidFill>
                <a:srgbClr val="000000"/>
              </a:solidFill>
              <a:latin typeface="Calibr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6">
            <a:extLst>
              <a:ext uri="{FF2B5EF4-FFF2-40B4-BE49-F238E27FC236}">
                <a16:creationId xmlns:a16="http://schemas.microsoft.com/office/drawing/2014/main" id="{617CA27B-E867-4701-9AA4-E59D01A972A2}"/>
              </a:ext>
            </a:extLst>
          </p:cNvPr>
          <p:cNvPicPr>
            <a:picLocks noChangeAspect="1"/>
          </p:cNvPicPr>
          <p:nvPr/>
        </p:nvPicPr>
        <p:blipFill>
          <a:blip r:embed="rId3"/>
          <a:stretch>
            <a:fillRect/>
          </a:stretch>
        </p:blipFill>
        <p:spPr>
          <a:xfrm>
            <a:off x="3545455" y="3667480"/>
            <a:ext cx="4971689" cy="294484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7">
            <a:extLst>
              <a:ext uri="{FF2B5EF4-FFF2-40B4-BE49-F238E27FC236}">
                <a16:creationId xmlns:a16="http://schemas.microsoft.com/office/drawing/2014/main" id="{021E5B67-C6AB-4A46-B50B-926CE2288186}"/>
              </a:ext>
            </a:extLst>
          </p:cNvPr>
          <p:cNvPicPr>
            <a:picLocks noChangeAspect="1"/>
          </p:cNvPicPr>
          <p:nvPr/>
        </p:nvPicPr>
        <p:blipFill>
          <a:blip r:embed="rId3"/>
          <a:stretch>
            <a:fillRect/>
          </a:stretch>
        </p:blipFill>
        <p:spPr>
          <a:xfrm>
            <a:off x="3214778" y="2820507"/>
            <a:ext cx="5446143" cy="3646760"/>
          </a:xfrm>
          <a:prstGeom prst="rect">
            <a:avLst/>
          </a:prstGeom>
        </p:spPr>
      </p:pic>
      <p:sp>
        <p:nvSpPr>
          <p:cNvPr id="11" name="TextBox 10">
            <a:extLst>
              <a:ext uri="{FF2B5EF4-FFF2-40B4-BE49-F238E27FC236}">
                <a16:creationId xmlns:a16="http://schemas.microsoft.com/office/drawing/2014/main" id="{0EF5B8FE-1113-463F-92E5-1C5F3D625451}"/>
              </a:ext>
            </a:extLst>
          </p:cNvPr>
          <p:cNvSpPr txBox="1"/>
          <p:nvPr/>
        </p:nvSpPr>
        <p:spPr>
          <a:xfrm>
            <a:off x="813759" y="1532626"/>
            <a:ext cx="10478218"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dirty="0">
                <a:latin typeface="Abadi"/>
                <a:cs typeface="Calibri"/>
              </a:rPr>
              <a:t>We can calculate the average payload mass where booster version is f9 v1.1 by using </a:t>
            </a:r>
            <a:r>
              <a:rPr lang="en-US" sz="2200" dirty="0" err="1">
                <a:latin typeface="Abadi"/>
                <a:cs typeface="Calibri"/>
              </a:rPr>
              <a:t>groupby</a:t>
            </a:r>
            <a:r>
              <a:rPr lang="en-US" sz="2200" dirty="0">
                <a:latin typeface="Abadi"/>
                <a:cs typeface="Calibri"/>
              </a:rPr>
              <a:t> function on '</a:t>
            </a:r>
            <a:r>
              <a:rPr lang="en-US" sz="2200" dirty="0" err="1">
                <a:latin typeface="Abadi"/>
                <a:cs typeface="Calibri"/>
              </a:rPr>
              <a:t>BoosterVersion</a:t>
            </a:r>
            <a:r>
              <a:rPr lang="en-US" sz="2200" dirty="0">
                <a:latin typeface="Abadi"/>
                <a:cs typeface="Calibri"/>
              </a:rPr>
              <a:t>' key and the aggregate the value of payload using mean()</a:t>
            </a:r>
            <a:endParaRPr lang="en-US"/>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342900" indent="-342900" algn="just">
              <a:lnSpc>
                <a:spcPct val="100000"/>
              </a:lnSpc>
              <a:spcBef>
                <a:spcPts val="1400"/>
              </a:spcBef>
            </a:pPr>
            <a:r>
              <a:rPr lang="en-US" sz="2200" dirty="0">
                <a:solidFill>
                  <a:schemeClr val="accent3">
                    <a:lumMod val="25000"/>
                  </a:schemeClr>
                </a:solidFill>
                <a:latin typeface="Abadi"/>
              </a:rPr>
              <a:t>We can use the </a:t>
            </a:r>
            <a:r>
              <a:rPr lang="en-US" sz="2200" dirty="0" err="1">
                <a:solidFill>
                  <a:schemeClr val="accent3">
                    <a:lumMod val="25000"/>
                  </a:schemeClr>
                </a:solidFill>
                <a:latin typeface="Abadi"/>
              </a:rPr>
              <a:t>value_counts</a:t>
            </a:r>
            <a:r>
              <a:rPr lang="en-US" sz="2200" dirty="0">
                <a:solidFill>
                  <a:schemeClr val="accent3">
                    <a:lumMod val="25000"/>
                  </a:schemeClr>
                </a:solidFill>
                <a:latin typeface="Abadi"/>
              </a:rPr>
              <a:t>() function on the column </a:t>
            </a:r>
            <a:r>
              <a:rPr lang="en-US" sz="2200" dirty="0" err="1">
                <a:solidFill>
                  <a:schemeClr val="accent3">
                    <a:lumMod val="25000"/>
                  </a:schemeClr>
                </a:solidFill>
                <a:latin typeface="Abadi"/>
              </a:rPr>
              <a:t>spacex_df</a:t>
            </a:r>
            <a:r>
              <a:rPr lang="en-US" sz="2200" dirty="0">
                <a:solidFill>
                  <a:schemeClr val="accent3">
                    <a:lumMod val="25000"/>
                  </a:schemeClr>
                </a:solidFill>
                <a:latin typeface="Abadi"/>
              </a:rPr>
              <a:t>['class'] to get the total number of successful/unsuccessful outcomes represented as 0 and 1 as shown below:</a:t>
            </a:r>
            <a:endParaRPr lang="en-US"/>
          </a:p>
          <a:p>
            <a:pPr marL="342900" indent="-342900"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342900" indent="-342900" algn="just">
              <a:lnSpc>
                <a:spcPct val="100000"/>
              </a:lnSpc>
              <a:spcBef>
                <a:spcPts val="1400"/>
              </a:spcBef>
            </a:pPr>
            <a:r>
              <a:rPr lang="en-US" sz="2200" dirty="0">
                <a:solidFill>
                  <a:schemeClr val="accent3">
                    <a:lumMod val="25000"/>
                  </a:schemeClr>
                </a:solidFill>
                <a:latin typeface="Abadi"/>
              </a:rPr>
              <a:t>The above result shows that there were 32 outcomes as failure and 24 falcon 9 stage 1, were successful at landing.</a:t>
            </a: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a:extLst>
              <a:ext uri="{FF2B5EF4-FFF2-40B4-BE49-F238E27FC236}">
                <a16:creationId xmlns:a16="http://schemas.microsoft.com/office/drawing/2014/main" id="{9BEE82D2-316A-4261-B660-2FE458208348}"/>
              </a:ext>
            </a:extLst>
          </p:cNvPr>
          <p:cNvPicPr>
            <a:picLocks noChangeAspect="1"/>
          </p:cNvPicPr>
          <p:nvPr/>
        </p:nvPicPr>
        <p:blipFill>
          <a:blip r:embed="rId3"/>
          <a:stretch>
            <a:fillRect/>
          </a:stretch>
        </p:blipFill>
        <p:spPr>
          <a:xfrm>
            <a:off x="3778910" y="3158527"/>
            <a:ext cx="3728408" cy="137483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get the names of the booster which have carried the maximum payload mass. We can compare each value in payload mass column to maximum mass and then pass the result to </a:t>
            </a:r>
            <a:r>
              <a:rPr lang="en-US" sz="2200" dirty="0" err="1">
                <a:solidFill>
                  <a:schemeClr val="accent3">
                    <a:lumMod val="25000"/>
                  </a:schemeClr>
                </a:solidFill>
                <a:latin typeface="Abadi"/>
              </a:rPr>
              <a:t>spacex_df</a:t>
            </a:r>
            <a:r>
              <a:rPr lang="en-US" sz="2200" dirty="0">
                <a:solidFill>
                  <a:schemeClr val="accent3">
                    <a:lumMod val="25000"/>
                  </a:schemeClr>
                </a:solidFill>
                <a:latin typeface="Abadi"/>
              </a:rPr>
              <a:t> data frame to get the respective records and then we can print the booster version from them.</a:t>
            </a:r>
          </a:p>
          <a:p>
            <a:pPr>
              <a:lnSpc>
                <a:spcPct val="100000"/>
              </a:lnSpc>
              <a:spcBef>
                <a:spcPts val="1400"/>
              </a:spcBef>
            </a:pPr>
            <a:endParaRPr lang="en-US" sz="2200" dirty="0">
              <a:solidFill>
                <a:schemeClr val="accent3">
                  <a:lumMod val="25000"/>
                </a:schemeClr>
              </a:solidFill>
              <a:latin typeface="Abadi"/>
              <a:cs typeface="Calibri" panose="020F0502020204030204"/>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a:extLst>
              <a:ext uri="{FF2B5EF4-FFF2-40B4-BE49-F238E27FC236}">
                <a16:creationId xmlns:a16="http://schemas.microsoft.com/office/drawing/2014/main" id="{2D50361C-752F-42B5-9A0F-1F8BE9AD1637}"/>
              </a:ext>
            </a:extLst>
          </p:cNvPr>
          <p:cNvPicPr>
            <a:picLocks noChangeAspect="1"/>
          </p:cNvPicPr>
          <p:nvPr/>
        </p:nvPicPr>
        <p:blipFill>
          <a:blip r:embed="rId3"/>
          <a:stretch>
            <a:fillRect/>
          </a:stretch>
        </p:blipFill>
        <p:spPr>
          <a:xfrm>
            <a:off x="2352136" y="3476007"/>
            <a:ext cx="7487728" cy="22494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3885" y="1577915"/>
            <a:ext cx="10516453" cy="44473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a:rPr>
              <a:t>The goal of this project is to estimate if falcon 9 stage 1 would land successfully or not, as it plays a major role in predicting the price of its relaunch. The data for this project was sourced from space x REST API, and Wikipedia. After performing some data wrangling In order to determine the best predictors for our outcome, EDA and feature scaling were done with the help of visualization using scatter and line plots. Later some ML models were created to predict future outcomes.</a:t>
            </a: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a:rPr>
              <a:t>The results showed that the outcome was dependent on the orbit, mass of payload, launch site, and various other technical factors such as </a:t>
            </a:r>
            <a:r>
              <a:rPr lang="en-US" sz="2200" dirty="0" err="1">
                <a:solidFill>
                  <a:schemeClr val="accent3">
                    <a:lumMod val="25000"/>
                  </a:schemeClr>
                </a:solidFill>
                <a:latin typeface="Abadi"/>
              </a:rPr>
              <a:t>gridfins</a:t>
            </a:r>
            <a:r>
              <a:rPr lang="en-US" sz="2200" dirty="0">
                <a:solidFill>
                  <a:schemeClr val="accent3">
                    <a:lumMod val="25000"/>
                  </a:schemeClr>
                </a:solidFill>
                <a:latin typeface="Abadi"/>
              </a:rPr>
              <a:t>, cores etc. The results show that there is huge progress in space x regarding this space race.</a:t>
            </a:r>
          </a:p>
          <a:p>
            <a:pPr algn="just">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dirty="0" smtClean="0"/>
              <a:t>30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We'll be plotting all the launch sites on the map by using the marker and circler objects of folium map, and then label them too.</a:t>
            </a:r>
          </a:p>
          <a:p>
            <a:pPr marL="0" indent="0">
              <a:lnSpc>
                <a:spcPct val="100000"/>
              </a:lnSpc>
              <a:spcBef>
                <a:spcPts val="1400"/>
              </a:spcBef>
              <a:buNone/>
            </a:pPr>
            <a:endParaRPr lang="en-US" sz="2200" dirty="0">
              <a:solidFill>
                <a:schemeClr val="accent3">
                  <a:lumMod val="25000"/>
                </a:schemeClr>
              </a:solidFill>
              <a:latin typeface="Abadi"/>
            </a:endParaRPr>
          </a:p>
          <a:p>
            <a:endParaRPr lang="en-US">
              <a:cs typeface="Calibri" panose="020F0502020204030204"/>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Plotting launch sites on map</a:t>
            </a:r>
          </a:p>
        </p:txBody>
      </p:sp>
      <p:pic>
        <p:nvPicPr>
          <p:cNvPr id="6" name="Picture 6">
            <a:extLst>
              <a:ext uri="{FF2B5EF4-FFF2-40B4-BE49-F238E27FC236}">
                <a16:creationId xmlns:a16="http://schemas.microsoft.com/office/drawing/2014/main" id="{AFB8BF94-6CED-4ACC-8D34-6E5CF82B5CEA}"/>
              </a:ext>
            </a:extLst>
          </p:cNvPr>
          <p:cNvPicPr>
            <a:picLocks noChangeAspect="1"/>
          </p:cNvPicPr>
          <p:nvPr/>
        </p:nvPicPr>
        <p:blipFill rotWithShape="1">
          <a:blip r:embed="rId3"/>
          <a:srcRect l="14141" t="140" r="337" b="625"/>
          <a:stretch/>
        </p:blipFill>
        <p:spPr>
          <a:xfrm>
            <a:off x="7916174" y="2744741"/>
            <a:ext cx="3419355" cy="3077804"/>
          </a:xfrm>
          <a:prstGeom prst="rect">
            <a:avLst/>
          </a:prstGeom>
        </p:spPr>
      </p:pic>
      <p:pic>
        <p:nvPicPr>
          <p:cNvPr id="7" name="Picture 7">
            <a:extLst>
              <a:ext uri="{FF2B5EF4-FFF2-40B4-BE49-F238E27FC236}">
                <a16:creationId xmlns:a16="http://schemas.microsoft.com/office/drawing/2014/main" id="{FB7AF986-C1A5-4FEB-BDF4-6E154F65E0EE}"/>
              </a:ext>
            </a:extLst>
          </p:cNvPr>
          <p:cNvPicPr>
            <a:picLocks noChangeAspect="1"/>
          </p:cNvPicPr>
          <p:nvPr/>
        </p:nvPicPr>
        <p:blipFill>
          <a:blip r:embed="rId4"/>
          <a:stretch>
            <a:fillRect/>
          </a:stretch>
        </p:blipFill>
        <p:spPr>
          <a:xfrm>
            <a:off x="4293078" y="2745225"/>
            <a:ext cx="3275162" cy="3078456"/>
          </a:xfrm>
          <a:prstGeom prst="rect">
            <a:avLst/>
          </a:prstGeom>
        </p:spPr>
      </p:pic>
      <p:pic>
        <p:nvPicPr>
          <p:cNvPr id="8" name="Picture 8">
            <a:extLst>
              <a:ext uri="{FF2B5EF4-FFF2-40B4-BE49-F238E27FC236}">
                <a16:creationId xmlns:a16="http://schemas.microsoft.com/office/drawing/2014/main" id="{05B777FF-DC62-4D30-AEB4-2A9095F1B077}"/>
              </a:ext>
            </a:extLst>
          </p:cNvPr>
          <p:cNvPicPr>
            <a:picLocks noChangeAspect="1"/>
          </p:cNvPicPr>
          <p:nvPr/>
        </p:nvPicPr>
        <p:blipFill rotWithShape="1">
          <a:blip r:embed="rId5"/>
          <a:srcRect l="10432" t="1041" r="-1079" b="-173"/>
          <a:stretch/>
        </p:blipFill>
        <p:spPr>
          <a:xfrm>
            <a:off x="454325" y="2744369"/>
            <a:ext cx="3620493" cy="307475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gn="just">
              <a:lnSpc>
                <a:spcPct val="100000"/>
              </a:lnSpc>
              <a:spcBef>
                <a:spcPts val="1400"/>
              </a:spcBef>
            </a:pPr>
            <a:r>
              <a:rPr lang="en-US" sz="2200" dirty="0">
                <a:solidFill>
                  <a:schemeClr val="accent3">
                    <a:lumMod val="25000"/>
                  </a:schemeClr>
                </a:solidFill>
                <a:latin typeface="Abadi"/>
              </a:rPr>
              <a:t>Next, we will be adding a marker cluster representing total number of launches and their outcome with red representing failure and green success.</a:t>
            </a:r>
            <a:endParaRPr lang="en-US" dirty="0">
              <a:solidFill>
                <a:schemeClr val="accent3">
                  <a:lumMod val="25000"/>
                </a:schemeClr>
              </a:solidFill>
              <a:cs typeface="Calibri" panose="020F0502020204030204"/>
            </a:endParaRPr>
          </a:p>
          <a:p>
            <a:pPr algn="just">
              <a:lnSpc>
                <a:spcPct val="100000"/>
              </a:lnSpc>
              <a:spcBef>
                <a:spcPts val="1400"/>
              </a:spcBef>
            </a:pPr>
            <a:endParaRPr lang="en-US" sz="2200" dirty="0">
              <a:solidFill>
                <a:schemeClr val="accent3">
                  <a:lumMod val="25000"/>
                </a:schemeClr>
              </a:solidFill>
              <a:latin typeface="Abadi"/>
            </a:endParaRPr>
          </a:p>
          <a:p>
            <a:pPr marL="0" indent="0" algn="just">
              <a:lnSpc>
                <a:spcPct val="100000"/>
              </a:lnSpc>
              <a:spcBef>
                <a:spcPts val="1400"/>
              </a:spcBef>
              <a:buNone/>
            </a:pPr>
            <a:endParaRPr lang="en-US" sz="2200" dirty="0">
              <a:solidFill>
                <a:schemeClr val="accent3">
                  <a:lumMod val="25000"/>
                </a:schemeClr>
              </a:solidFill>
              <a:latin typeface="Abadi"/>
            </a:endParaRPr>
          </a:p>
          <a:p>
            <a:pPr algn="just">
              <a:spcBef>
                <a:spcPts val="1400"/>
              </a:spcBef>
            </a:pPr>
            <a:endParaRPr lang="en-US">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outcomes</a:t>
            </a:r>
          </a:p>
        </p:txBody>
      </p:sp>
      <p:pic>
        <p:nvPicPr>
          <p:cNvPr id="2" name="Picture 3">
            <a:extLst>
              <a:ext uri="{FF2B5EF4-FFF2-40B4-BE49-F238E27FC236}">
                <a16:creationId xmlns:a16="http://schemas.microsoft.com/office/drawing/2014/main" id="{D609929D-6D32-4202-8B91-2316EA20F0C9}"/>
              </a:ext>
            </a:extLst>
          </p:cNvPr>
          <p:cNvPicPr>
            <a:picLocks noChangeAspect="1"/>
          </p:cNvPicPr>
          <p:nvPr/>
        </p:nvPicPr>
        <p:blipFill>
          <a:blip r:embed="rId3"/>
          <a:stretch>
            <a:fillRect/>
          </a:stretch>
        </p:blipFill>
        <p:spPr>
          <a:xfrm>
            <a:off x="1072551" y="2964622"/>
            <a:ext cx="3821501" cy="2639661"/>
          </a:xfrm>
          <a:prstGeom prst="rect">
            <a:avLst/>
          </a:prstGeom>
        </p:spPr>
      </p:pic>
      <p:pic>
        <p:nvPicPr>
          <p:cNvPr id="4" name="Picture 5">
            <a:extLst>
              <a:ext uri="{FF2B5EF4-FFF2-40B4-BE49-F238E27FC236}">
                <a16:creationId xmlns:a16="http://schemas.microsoft.com/office/drawing/2014/main" id="{AC0DE09B-02BD-4E48-949C-A81E19D15FD4}"/>
              </a:ext>
            </a:extLst>
          </p:cNvPr>
          <p:cNvPicPr>
            <a:picLocks noChangeAspect="1"/>
          </p:cNvPicPr>
          <p:nvPr/>
        </p:nvPicPr>
        <p:blipFill>
          <a:blip r:embed="rId4"/>
          <a:stretch>
            <a:fillRect/>
          </a:stretch>
        </p:blipFill>
        <p:spPr>
          <a:xfrm>
            <a:off x="5629634" y="2963083"/>
            <a:ext cx="2528618" cy="2642739"/>
          </a:xfrm>
          <a:prstGeom prst="rect">
            <a:avLst/>
          </a:prstGeom>
        </p:spPr>
      </p:pic>
      <p:pic>
        <p:nvPicPr>
          <p:cNvPr id="6" name="Picture 6">
            <a:extLst>
              <a:ext uri="{FF2B5EF4-FFF2-40B4-BE49-F238E27FC236}">
                <a16:creationId xmlns:a16="http://schemas.microsoft.com/office/drawing/2014/main" id="{48968A81-03A5-4A33-A10C-A6DD63F0A546}"/>
              </a:ext>
            </a:extLst>
          </p:cNvPr>
          <p:cNvPicPr>
            <a:picLocks noChangeAspect="1"/>
          </p:cNvPicPr>
          <p:nvPr/>
        </p:nvPicPr>
        <p:blipFill>
          <a:blip r:embed="rId5"/>
          <a:stretch>
            <a:fillRect/>
          </a:stretch>
        </p:blipFill>
        <p:spPr>
          <a:xfrm>
            <a:off x="8911804" y="2963353"/>
            <a:ext cx="2247182" cy="26422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the end we'll be adding a polyline to the folium map representing the distance of launch sites from its nearby locations such as ocean and railway station etc.</a:t>
            </a:r>
            <a:endParaRPr lang="en-US" dirty="0">
              <a:solidFill>
                <a:schemeClr val="accent3">
                  <a:lumMod val="25000"/>
                </a:schemeClr>
              </a:solidFill>
              <a:cs typeface="Calibri" panose="020F0502020204030204"/>
            </a:endParaRPr>
          </a:p>
          <a:p>
            <a:pPr>
              <a:lnSpc>
                <a:spcPct val="100000"/>
              </a:lnSpc>
              <a:spcBef>
                <a:spcPts val="1400"/>
              </a:spcBef>
            </a:pPr>
            <a:endParaRPr lang="en-US" sz="2200" dirty="0">
              <a:solidFill>
                <a:schemeClr val="accent3">
                  <a:lumMod val="25000"/>
                </a:schemeClr>
              </a:solidFill>
              <a:latin typeface="Abadi"/>
              <a:cs typeface="Calibri" panose="020F0502020204030204"/>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Adding distance to </a:t>
            </a:r>
            <a:r>
              <a:rPr lang="en-US" dirty="0" err="1">
                <a:solidFill>
                  <a:srgbClr val="0B49CB"/>
                </a:solidFill>
                <a:latin typeface="Abadi"/>
              </a:rPr>
              <a:t>proximites</a:t>
            </a:r>
          </a:p>
        </p:txBody>
      </p:sp>
      <p:pic>
        <p:nvPicPr>
          <p:cNvPr id="2" name="Picture 3">
            <a:extLst>
              <a:ext uri="{FF2B5EF4-FFF2-40B4-BE49-F238E27FC236}">
                <a16:creationId xmlns:a16="http://schemas.microsoft.com/office/drawing/2014/main" id="{A9F9617B-7949-4C6D-B7B8-DCBE9972C3FD}"/>
              </a:ext>
            </a:extLst>
          </p:cNvPr>
          <p:cNvPicPr>
            <a:picLocks noChangeAspect="1"/>
          </p:cNvPicPr>
          <p:nvPr/>
        </p:nvPicPr>
        <p:blipFill>
          <a:blip r:embed="rId3"/>
          <a:stretch>
            <a:fillRect/>
          </a:stretch>
        </p:blipFill>
        <p:spPr>
          <a:xfrm>
            <a:off x="1115683" y="2963815"/>
            <a:ext cx="3778369" cy="2914445"/>
          </a:xfrm>
          <a:prstGeom prst="rect">
            <a:avLst/>
          </a:prstGeom>
        </p:spPr>
      </p:pic>
      <p:pic>
        <p:nvPicPr>
          <p:cNvPr id="4" name="Picture 5">
            <a:extLst>
              <a:ext uri="{FF2B5EF4-FFF2-40B4-BE49-F238E27FC236}">
                <a16:creationId xmlns:a16="http://schemas.microsoft.com/office/drawing/2014/main" id="{5AD4CFDF-3568-410F-B474-37D5DDD0AEA5}"/>
              </a:ext>
            </a:extLst>
          </p:cNvPr>
          <p:cNvPicPr>
            <a:picLocks noChangeAspect="1"/>
          </p:cNvPicPr>
          <p:nvPr/>
        </p:nvPicPr>
        <p:blipFill>
          <a:blip r:embed="rId4"/>
          <a:stretch>
            <a:fillRect/>
          </a:stretch>
        </p:blipFill>
        <p:spPr>
          <a:xfrm>
            <a:off x="5888966" y="2619760"/>
            <a:ext cx="4137803" cy="360255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below pie chart shows the success rate of </a:t>
            </a:r>
            <a:r>
              <a:rPr lang="en-US" sz="2200" dirty="0" err="1">
                <a:solidFill>
                  <a:schemeClr val="accent3">
                    <a:lumMod val="25000"/>
                  </a:schemeClr>
                </a:solidFill>
                <a:latin typeface="Abadi"/>
              </a:rPr>
              <a:t>alll</a:t>
            </a:r>
            <a:r>
              <a:rPr lang="en-US" sz="2200" dirty="0">
                <a:solidFill>
                  <a:schemeClr val="accent3">
                    <a:lumMod val="25000"/>
                  </a:schemeClr>
                </a:solidFill>
                <a:latin typeface="Abadi"/>
              </a:rPr>
              <a:t> the launch sites, we used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along with dash to create a web application to show these interactive visual graphs.</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rate</a:t>
            </a:r>
          </a:p>
        </p:txBody>
      </p:sp>
      <p:pic>
        <p:nvPicPr>
          <p:cNvPr id="4" name="Picture 5">
            <a:extLst>
              <a:ext uri="{FF2B5EF4-FFF2-40B4-BE49-F238E27FC236}">
                <a16:creationId xmlns:a16="http://schemas.microsoft.com/office/drawing/2014/main" id="{4B904DB8-0F37-4750-98D3-7BD09B3E365E}"/>
              </a:ext>
            </a:extLst>
          </p:cNvPr>
          <p:cNvPicPr>
            <a:picLocks noChangeAspect="1"/>
          </p:cNvPicPr>
          <p:nvPr/>
        </p:nvPicPr>
        <p:blipFill>
          <a:blip r:embed="rId3"/>
          <a:stretch>
            <a:fillRect/>
          </a:stretch>
        </p:blipFill>
        <p:spPr>
          <a:xfrm>
            <a:off x="1015043" y="3073615"/>
            <a:ext cx="10176294" cy="315492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below pie chart shows the success rate of the launch site KSC LC-39A which had the highest success rate of around 41.7% in comparison to all the other launch sites.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a:t>
            </a:r>
          </a:p>
        </p:txBody>
      </p:sp>
      <p:pic>
        <p:nvPicPr>
          <p:cNvPr id="2" name="Picture 3">
            <a:extLst>
              <a:ext uri="{FF2B5EF4-FFF2-40B4-BE49-F238E27FC236}">
                <a16:creationId xmlns:a16="http://schemas.microsoft.com/office/drawing/2014/main" id="{C7F45D90-12D3-498F-9410-714213FABF9E}"/>
              </a:ext>
            </a:extLst>
          </p:cNvPr>
          <p:cNvPicPr>
            <a:picLocks noChangeAspect="1"/>
          </p:cNvPicPr>
          <p:nvPr/>
        </p:nvPicPr>
        <p:blipFill>
          <a:blip r:embed="rId3"/>
          <a:stretch>
            <a:fillRect/>
          </a:stretch>
        </p:blipFill>
        <p:spPr>
          <a:xfrm>
            <a:off x="1618891" y="3122420"/>
            <a:ext cx="8954217" cy="289916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a:solidFill>
                  <a:schemeClr val="accent3">
                    <a:lumMod val="25000"/>
                  </a:schemeClr>
                </a:solidFill>
                <a:latin typeface="Abadi"/>
              </a:rPr>
              <a:t>Payload vs. Launch Outcome scatter plot for all sites, with </a:t>
            </a:r>
            <a:r>
              <a:rPr lang="en-US" sz="2200" dirty="0">
                <a:solidFill>
                  <a:schemeClr val="accent3">
                    <a:lumMod val="25000"/>
                  </a:schemeClr>
                </a:solidFill>
                <a:latin typeface="Abadi"/>
              </a:rPr>
              <a:t>different payload selected in the range slider</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From the above plot we can see that booster verison FT had the highest success rate in comparision to other booster versions.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outcome</a:t>
            </a:r>
            <a:endParaRPr lang="en-US" dirty="0">
              <a:solidFill>
                <a:srgbClr val="0B49CB"/>
              </a:solidFill>
              <a:latin typeface="Abadi"/>
            </a:endParaRPr>
          </a:p>
        </p:txBody>
      </p:sp>
      <p:pic>
        <p:nvPicPr>
          <p:cNvPr id="2" name="Picture 3">
            <a:extLst>
              <a:ext uri="{FF2B5EF4-FFF2-40B4-BE49-F238E27FC236}">
                <a16:creationId xmlns:a16="http://schemas.microsoft.com/office/drawing/2014/main" id="{2B04A9F1-3034-4F83-B94F-1B4609831058}"/>
              </a:ext>
            </a:extLst>
          </p:cNvPr>
          <p:cNvPicPr>
            <a:picLocks noChangeAspect="1"/>
          </p:cNvPicPr>
          <p:nvPr/>
        </p:nvPicPr>
        <p:blipFill>
          <a:blip r:embed="rId3"/>
          <a:stretch>
            <a:fillRect/>
          </a:stretch>
        </p:blipFill>
        <p:spPr>
          <a:xfrm>
            <a:off x="1446363" y="2587993"/>
            <a:ext cx="9054858" cy="263091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The best performing models were logistic regression, KNN and SVM. For the outcome prediction SVM would be a good model as it's a decent model for data with high dimensions, like in our case. The model achieved a accuracy of 83% on test data.</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a:extLst>
              <a:ext uri="{FF2B5EF4-FFF2-40B4-BE49-F238E27FC236}">
                <a16:creationId xmlns:a16="http://schemas.microsoft.com/office/drawing/2014/main" id="{ECB192F7-AD70-4BBA-B849-353D2440793F}"/>
              </a:ext>
            </a:extLst>
          </p:cNvPr>
          <p:cNvPicPr>
            <a:picLocks noChangeAspect="1"/>
          </p:cNvPicPr>
          <p:nvPr/>
        </p:nvPicPr>
        <p:blipFill>
          <a:blip r:embed="rId3"/>
          <a:stretch>
            <a:fillRect/>
          </a:stretch>
        </p:blipFill>
        <p:spPr>
          <a:xfrm>
            <a:off x="4321834" y="3639764"/>
            <a:ext cx="3418935" cy="266960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9045"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There is a good amount of progress in launch outcomes w.r.t increasing number of launches each year. </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Some sittes such as</a:t>
            </a:r>
            <a:r>
              <a:rPr lang="en-US" sz="2200" dirty="0">
                <a:solidFill>
                  <a:schemeClr val="accent3">
                    <a:lumMod val="25000"/>
                  </a:schemeClr>
                </a:solidFill>
                <a:latin typeface="Abadi"/>
              </a:rPr>
              <a:t> </a:t>
            </a:r>
            <a:r>
              <a:rPr lang="en-US" sz="2200">
                <a:solidFill>
                  <a:schemeClr val="accent3">
                    <a:lumMod val="25000"/>
                  </a:schemeClr>
                </a:solidFill>
                <a:latin typeface="Abadi"/>
              </a:rPr>
              <a:t>KSC LC-39A had the highest success rate in comparision to other launch sites.</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We can clearly see that space x is leading the space race, and there are some major improvments in the rate of success of landing of falcon 9 stage one.</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The success rate was also dependent on the orbit and payload mass, we saw that ISS and VLEO orbits had a good success rate. </a:t>
            </a: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Support Vector Machine was a suitable model to predict if the stage one would land or not, it had an accuracy of 83</a:t>
            </a:r>
            <a:r>
              <a:rPr lang="en-US" sz="2200" dirty="0">
                <a:solidFill>
                  <a:schemeClr val="accent3">
                    <a:lumMod val="25000"/>
                  </a:schemeClr>
                </a:solidFill>
                <a:latin typeface="Abadi"/>
              </a:rPr>
              <a: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9301" y="1601252"/>
            <a:ext cx="10534764" cy="44863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a:rPr>
              <a:t>The evolution of technologies has changed the lives of people a lot, and with the current technologies, we are on the verge of building commercial space flights. Which can make humans multi-planetary species. There are major companies in this space race, namely blue origin, virgin galactic, and space x. The current leader in this race seems to be space x, and the reason behind that is the reusability of their stage 1. Which reduces the cost of launch from a  minimum of165 million to around 62 million per launch.</a:t>
            </a:r>
            <a:endParaRPr lang="en-US" sz="2200" dirty="0" err="1">
              <a:solidFill>
                <a:schemeClr val="accent3">
                  <a:lumMod val="25000"/>
                </a:schemeClr>
              </a:solidFill>
              <a:latin typeface="Abadi" panose="020B0604020104020204" pitchFamily="34" charset="0"/>
            </a:endParaRPr>
          </a:p>
          <a:p>
            <a:pPr algn="just">
              <a:spcBef>
                <a:spcPts val="1400"/>
              </a:spcBef>
            </a:pPr>
            <a:r>
              <a:rPr lang="en-US" sz="2200" dirty="0">
                <a:solidFill>
                  <a:schemeClr val="accent3">
                    <a:lumMod val="25000"/>
                  </a:schemeClr>
                </a:solidFill>
                <a:latin typeface="Abadi"/>
              </a:rPr>
              <a:t>The problem that we are trying to answer is that how can we predict the launch price of falcon 9, so that we can use this data for companies that want to compete with space x​. Predicting that whether stage 1 will land successfully or not, plays a crucial role in predicting the launch price. As that stage can be reused again with different payloads, thus reducing the cost by more than half of original.</a:t>
            </a:r>
          </a:p>
        </p:txBody>
      </p:sp>
    </p:spTree>
    <p:extLst>
      <p:ext uri="{BB962C8B-B14F-4D97-AF65-F5344CB8AC3E}">
        <p14:creationId xmlns:p14="http://schemas.microsoft.com/office/powerpoint/2010/main" val="3922019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8280"/>
            <a:ext cx="10104817" cy="502497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8800" dirty="0">
                <a:solidFill>
                  <a:srgbClr val="0B49CB"/>
                </a:solidFill>
                <a:latin typeface="Abadi"/>
              </a:rPr>
              <a:t>Executive Summary</a:t>
            </a:r>
            <a:endParaRPr lang="en-US"/>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50000"/>
                  </a:schemeClr>
                </a:solidFill>
                <a:latin typeface="Abadi"/>
              </a:rPr>
              <a:t>The data was collected from space x using REST API and from Wikipedia, using web scrapping frameworks such as </a:t>
            </a:r>
            <a:r>
              <a:rPr lang="en-US" sz="7600" err="1">
                <a:solidFill>
                  <a:schemeClr val="bg2">
                    <a:lumMod val="50000"/>
                  </a:schemeClr>
                </a:solidFill>
                <a:latin typeface="Abadi"/>
              </a:rPr>
              <a:t>BeautifulSoup</a:t>
            </a:r>
            <a:r>
              <a:rPr lang="en-US" sz="7600" dirty="0">
                <a:solidFill>
                  <a:schemeClr val="bg2">
                    <a:lumMod val="50000"/>
                  </a:schemeClr>
                </a:solidFill>
                <a:latin typeface="Abadi"/>
              </a:rPr>
              <a:t>.</a:t>
            </a:r>
          </a:p>
          <a:p>
            <a:pPr algn="just">
              <a:lnSpc>
                <a:spcPct val="120000"/>
              </a:lnSpc>
              <a:spcBef>
                <a:spcPts val="1400"/>
              </a:spcBef>
            </a:pPr>
            <a:r>
              <a:rPr lang="en-US" sz="8800" dirty="0">
                <a:solidFill>
                  <a:schemeClr val="accent3">
                    <a:lumMod val="25000"/>
                  </a:schemeClr>
                </a:solidFill>
                <a:latin typeface="Abadi"/>
              </a:rPr>
              <a:t>Performed data wrangling</a:t>
            </a:r>
          </a:p>
          <a:p>
            <a:pPr lvl="1" algn="just">
              <a:lnSpc>
                <a:spcPct val="120000"/>
              </a:lnSpc>
              <a:spcBef>
                <a:spcPts val="1400"/>
              </a:spcBef>
            </a:pPr>
            <a:r>
              <a:rPr lang="en-US" sz="7600" dirty="0">
                <a:solidFill>
                  <a:schemeClr val="bg2">
                    <a:lumMod val="50000"/>
                  </a:schemeClr>
                </a:solidFill>
                <a:latin typeface="Abadi"/>
              </a:rPr>
              <a:t>The null values were handled at the time of performing web scrapping, one hot encoding was done on categorical variables such as orbit, launch site, landing pad and serial.</a:t>
            </a:r>
          </a:p>
          <a:p>
            <a:pPr algn="just">
              <a:lnSpc>
                <a:spcPct val="120000"/>
              </a:lnSpc>
              <a:spcBef>
                <a:spcPts val="1400"/>
              </a:spcBef>
            </a:pPr>
            <a:r>
              <a:rPr lang="en-US" sz="8800" dirty="0">
                <a:solidFill>
                  <a:schemeClr val="accent3">
                    <a:lumMod val="25000"/>
                  </a:schemeClr>
                </a:solidFill>
                <a:latin typeface="Abadi"/>
              </a:rPr>
              <a:t>Performed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gn="just">
              <a:lnSpc>
                <a:spcPct val="120000"/>
              </a:lnSpc>
              <a:spcBef>
                <a:spcPts val="1400"/>
              </a:spcBef>
            </a:pPr>
            <a:r>
              <a:rPr lang="en-US" sz="7600" dirty="0">
                <a:solidFill>
                  <a:schemeClr val="bg2">
                    <a:lumMod val="50000"/>
                  </a:schemeClr>
                </a:solidFill>
                <a:latin typeface="Abadi"/>
              </a:rPr>
              <a:t>Various models like SVM, logistic regression, tree classifier and k nearest </a:t>
            </a:r>
            <a:r>
              <a:rPr lang="en-US" sz="7600" err="1">
                <a:solidFill>
                  <a:schemeClr val="bg2">
                    <a:lumMod val="50000"/>
                  </a:schemeClr>
                </a:solidFill>
                <a:latin typeface="Abadi"/>
              </a:rPr>
              <a:t>neighbours</a:t>
            </a:r>
            <a:r>
              <a:rPr lang="en-US" sz="7600" dirty="0">
                <a:solidFill>
                  <a:schemeClr val="bg2">
                    <a:lumMod val="50000"/>
                  </a:schemeClr>
                </a:solidFill>
                <a:latin typeface="Abadi"/>
              </a:rPr>
              <a:t> were used.</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193188"/>
          </a:xfrm>
          <a:prstGeom prst="rect">
            <a:avLst/>
          </a:prstGeom>
        </p:spPr>
        <p:txBody>
          <a:bodyPr lIns="91440" tIns="45720" rIns="91440" bIns="45720" anchor="t"/>
          <a:lstStyle/>
          <a:p>
            <a:pPr marL="0" indent="0" algn="just">
              <a:lnSpc>
                <a:spcPct val="100000"/>
              </a:lnSpc>
              <a:spcBef>
                <a:spcPts val="1400"/>
              </a:spcBef>
              <a:buNone/>
            </a:pPr>
            <a:r>
              <a:rPr lang="en-US" sz="2200">
                <a:solidFill>
                  <a:schemeClr val="accent3">
                    <a:lumMod val="25000"/>
                  </a:schemeClr>
                </a:solidFill>
                <a:latin typeface="Abadi"/>
              </a:rPr>
              <a:t>The data was first collected from the space x rest API with endpoint: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Click me </a:t>
            </a:r>
            <a:r>
              <a:rPr lang="en-US" sz="2200">
                <a:solidFill>
                  <a:schemeClr val="accent3">
                    <a:lumMod val="25000"/>
                  </a:schemeClr>
                </a:solidFill>
                <a:latin typeface="Abadi"/>
              </a:rPr>
              <a:t> most of the data of certain attributes was encoded like its name so it was decoded with the help of rest api connection to the specific attributes detail's endpoint like for example to</a:t>
            </a:r>
            <a:r>
              <a:rPr lang="en-US" sz="2200">
                <a:solidFill>
                  <a:schemeClr val="accent3">
                    <a:lumMod val="25000"/>
                  </a:schemeClr>
                </a:solidFill>
                <a:latin typeface="Abadi"/>
                <a:ea typeface="+mn-lt"/>
                <a:cs typeface="+mn-lt"/>
              </a:rPr>
              <a:t> get the rocket's name a connection to endpoint </a:t>
            </a:r>
            <a:r>
              <a:rPr lang="en-US" sz="2200" dirty="0">
                <a:latin typeface="Abadi"/>
                <a:ea typeface="+mn-lt"/>
                <a:cs typeface="+mn-lt"/>
                <a:hlinkClick r:id="rId4"/>
              </a:rPr>
              <a:t>click me</a:t>
            </a:r>
            <a:r>
              <a:rPr lang="en-US" sz="2200" dirty="0">
                <a:latin typeface="Abadi"/>
                <a:ea typeface="+mn-lt"/>
                <a:cs typeface="+mn-lt"/>
              </a:rPr>
              <a:t> </a:t>
            </a:r>
            <a:r>
              <a:rPr lang="en-US" sz="2200">
                <a:solidFill>
                  <a:srgbClr val="000000"/>
                </a:solidFill>
                <a:latin typeface="Abadi"/>
                <a:ea typeface="+mn-lt"/>
                <a:cs typeface="+mn-lt"/>
              </a:rPr>
              <a:t>was used. </a:t>
            </a:r>
            <a:r>
              <a:rPr lang="en-US" sz="2200">
                <a:solidFill>
                  <a:schemeClr val="accent3">
                    <a:lumMod val="25000"/>
                  </a:schemeClr>
                </a:solidFill>
                <a:latin typeface="Abadi"/>
                <a:ea typeface="+mn-lt"/>
                <a:cs typeface="+mn-lt"/>
              </a:rPr>
              <a:t>The data was also sourced from the following webpage using web scraping, with the help of BeautifulSoup framework.</a:t>
            </a:r>
            <a:endParaRPr lang="en-US">
              <a:solidFill>
                <a:schemeClr val="accent3">
                  <a:lumMod val="25000"/>
                </a:schemeClr>
              </a:solidFill>
              <a:latin typeface="Calibri" panose="020F0502020204030204"/>
              <a:ea typeface="+mn-lt"/>
              <a:cs typeface="+mn-lt"/>
            </a:endParaRPr>
          </a:p>
          <a:p>
            <a:pPr marL="0" indent="0">
              <a:lnSpc>
                <a:spcPct val="100000"/>
              </a:lnSpc>
              <a:spcBef>
                <a:spcPts val="1400"/>
              </a:spcBef>
              <a:buNone/>
            </a:pPr>
            <a:r>
              <a:rPr lang="en-US" sz="2200">
                <a:solidFill>
                  <a:schemeClr val="accent3">
                    <a:lumMod val="25000"/>
                  </a:schemeClr>
                </a:solidFill>
                <a:latin typeface="Abadi"/>
                <a:ea typeface="+mn-lt"/>
                <a:cs typeface="+mn-lt"/>
              </a:rPr>
              <a:t>Wikipedia: </a:t>
            </a:r>
            <a:r>
              <a:rPr lang="en-US" sz="2200" u="sng" dirty="0">
                <a:latin typeface="Abadi"/>
                <a:ea typeface="+mn-lt"/>
                <a:cs typeface="+mn-lt"/>
                <a:hlinkClick r:id="rId5"/>
              </a:rPr>
              <a:t>Falcon 9 and falcon heavy list</a:t>
            </a:r>
            <a:endParaRPr lang="en-US" sz="2200" u="sng">
              <a:latin typeface="Abadi"/>
              <a:cs typeface="Calibri" panose="020F0502020204030204"/>
            </a:endParaRPr>
          </a:p>
          <a:p>
            <a:pPr marL="0" indent="0">
              <a:buNone/>
            </a:pPr>
            <a:endParaRPr lang="en-US" dirty="0">
              <a:solidFill>
                <a:srgbClr val="000000"/>
              </a:solidFill>
              <a:latin typeface="Calibri" panose="020F0502020204030204"/>
              <a:ea typeface="+mn-lt"/>
              <a:cs typeface="+mn-lt"/>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85848"/>
            <a:ext cx="5085961" cy="4211548"/>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a:rPr>
              <a:t>A request object was created using the space x </a:t>
            </a:r>
            <a:r>
              <a:rPr lang="en-US" sz="2200" err="1">
                <a:solidFill>
                  <a:schemeClr val="accent3">
                    <a:lumMod val="25000"/>
                  </a:schemeClr>
                </a:solidFill>
                <a:latin typeface="Abadi"/>
              </a:rPr>
              <a:t>api's</a:t>
            </a:r>
            <a:r>
              <a:rPr lang="en-US" sz="2200" dirty="0">
                <a:solidFill>
                  <a:schemeClr val="accent3">
                    <a:lumMod val="25000"/>
                  </a:schemeClr>
                </a:solidFill>
                <a:latin typeface="Abadi"/>
              </a:rPr>
              <a:t> </a:t>
            </a:r>
            <a:r>
              <a:rPr lang="en-US" sz="2200" dirty="0">
                <a:latin typeface="Abadi"/>
                <a:hlinkClick r:id="rId3"/>
              </a:rPr>
              <a:t>end point </a:t>
            </a:r>
            <a:r>
              <a:rPr lang="en-US" sz="2200" dirty="0">
                <a:solidFill>
                  <a:srgbClr val="000000"/>
                </a:solidFill>
                <a:latin typeface="Abadi"/>
              </a:rPr>
              <a:t>The response object was converted to a </a:t>
            </a:r>
            <a:r>
              <a:rPr lang="en-US" sz="2200" err="1">
                <a:solidFill>
                  <a:srgbClr val="000000"/>
                </a:solidFill>
                <a:latin typeface="Abadi"/>
              </a:rPr>
              <a:t>dataframe</a:t>
            </a:r>
            <a:r>
              <a:rPr lang="en-US" sz="2200" dirty="0">
                <a:solidFill>
                  <a:srgbClr val="000000"/>
                </a:solidFill>
                <a:latin typeface="Abadi"/>
              </a:rPr>
              <a:t> using </a:t>
            </a:r>
            <a:r>
              <a:rPr lang="en-US" sz="2200" err="1">
                <a:solidFill>
                  <a:srgbClr val="000000"/>
                </a:solidFill>
                <a:latin typeface="Abadi"/>
              </a:rPr>
              <a:t>pandas.json_normalize</a:t>
            </a:r>
            <a:r>
              <a:rPr lang="en-US" sz="2200">
                <a:solidFill>
                  <a:srgbClr val="000000"/>
                </a:solidFill>
                <a:latin typeface="Abadi"/>
              </a:rPr>
              <a:t>(</a:t>
            </a:r>
            <a:r>
              <a:rPr lang="en-US" sz="2200" err="1">
                <a:solidFill>
                  <a:srgbClr val="000000"/>
                </a:solidFill>
                <a:latin typeface="Abadi"/>
              </a:rPr>
              <a:t>response.json</a:t>
            </a:r>
            <a:r>
              <a:rPr lang="en-US" sz="2200">
                <a:solidFill>
                  <a:srgbClr val="000000"/>
                </a:solidFill>
                <a:latin typeface="Abadi"/>
              </a:rPr>
              <a:t>())</a:t>
            </a:r>
            <a:endParaRPr lang="en-US"/>
          </a:p>
          <a:p>
            <a:pPr algn="just">
              <a:lnSpc>
                <a:spcPct val="100000"/>
              </a:lnSpc>
              <a:spcBef>
                <a:spcPts val="1400"/>
              </a:spcBef>
            </a:pPr>
            <a:endParaRPr lang="en-US" sz="2200">
              <a:solidFill>
                <a:srgbClr val="292929"/>
              </a:solidFill>
              <a:latin typeface="Abadi"/>
            </a:endParaRPr>
          </a:p>
          <a:p>
            <a:pPr algn="just">
              <a:lnSpc>
                <a:spcPct val="100000"/>
              </a:lnSpc>
              <a:spcBef>
                <a:spcPts val="1400"/>
              </a:spcBef>
            </a:pPr>
            <a:r>
              <a:rPr lang="en-US" sz="2200" err="1">
                <a:solidFill>
                  <a:schemeClr val="accent3">
                    <a:lumMod val="25000"/>
                  </a:schemeClr>
                </a:solidFill>
                <a:latin typeface="Abadi"/>
              </a:rPr>
              <a:t>Github</a:t>
            </a:r>
            <a:r>
              <a:rPr lang="en-US" sz="2200" dirty="0">
                <a:solidFill>
                  <a:schemeClr val="accent3">
                    <a:lumMod val="25000"/>
                  </a:schemeClr>
                </a:solidFill>
                <a:latin typeface="Abadi"/>
              </a:rPr>
              <a:t> </a:t>
            </a:r>
            <a:r>
              <a:rPr lang="en-US" sz="2200" err="1">
                <a:solidFill>
                  <a:schemeClr val="accent3">
                    <a:lumMod val="25000"/>
                  </a:schemeClr>
                </a:solidFill>
                <a:latin typeface="Abadi"/>
              </a:rPr>
              <a:t>url</a:t>
            </a:r>
            <a:r>
              <a:rPr lang="en-US" sz="2200" dirty="0">
                <a:solidFill>
                  <a:schemeClr val="accent3">
                    <a:lumMod val="25000"/>
                  </a:schemeClr>
                </a:solidFill>
                <a:latin typeface="Abadi"/>
              </a:rPr>
              <a:t>: </a:t>
            </a:r>
            <a:r>
              <a:rPr lang="en-US" sz="2200" dirty="0">
                <a:ea typeface="+mn-lt"/>
                <a:cs typeface="+mn-lt"/>
                <a:hlinkClick r:id="rId4"/>
              </a:rPr>
              <a:t>Click me</a:t>
            </a:r>
            <a:endParaRPr lang="en-US" sz="2200">
              <a:ea typeface="+mn-lt"/>
              <a:cs typeface="+mn-lt"/>
            </a:endParaRPr>
          </a:p>
          <a:p>
            <a:pPr>
              <a:lnSpc>
                <a:spcPct val="100000"/>
              </a:lnSpc>
              <a:spcBef>
                <a:spcPts val="1400"/>
              </a:spcBef>
            </a:pPr>
            <a:endParaRPr lang="en-US" sz="2200" dirty="0">
              <a:ea typeface="+mn-lt"/>
              <a:cs typeface="+mn-lt"/>
            </a:endParaRPr>
          </a:p>
          <a:p>
            <a:endParaRPr lang="en-US"/>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TextBox 1">
            <a:extLst>
              <a:ext uri="{FF2B5EF4-FFF2-40B4-BE49-F238E27FC236}">
                <a16:creationId xmlns:a16="http://schemas.microsoft.com/office/drawing/2014/main" id="{634AF78B-2F7D-4A32-BA55-BDAB05B00E6E}"/>
              </a:ext>
            </a:extLst>
          </p:cNvPr>
          <p:cNvSpPr txBox="1"/>
          <p:nvPr/>
        </p:nvSpPr>
        <p:spPr>
          <a:xfrm>
            <a:off x="9448800" y="5939659"/>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Click to add text</a:t>
            </a:r>
          </a:p>
        </p:txBody>
      </p:sp>
      <p:pic>
        <p:nvPicPr>
          <p:cNvPr id="11" name="Picture 11">
            <a:extLst>
              <a:ext uri="{FF2B5EF4-FFF2-40B4-BE49-F238E27FC236}">
                <a16:creationId xmlns:a16="http://schemas.microsoft.com/office/drawing/2014/main" id="{EC183003-452B-4215-AC97-B3C744CD7F67}"/>
              </a:ext>
            </a:extLst>
          </p:cNvPr>
          <p:cNvPicPr>
            <a:picLocks noChangeAspect="1"/>
          </p:cNvPicPr>
          <p:nvPr/>
        </p:nvPicPr>
        <p:blipFill>
          <a:blip r:embed="rId5"/>
          <a:stretch>
            <a:fillRect/>
          </a:stretch>
        </p:blipFill>
        <p:spPr>
          <a:xfrm>
            <a:off x="5802701" y="1782919"/>
            <a:ext cx="6165011" cy="363721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gn="just">
              <a:lnSpc>
                <a:spcPct val="100000"/>
              </a:lnSpc>
              <a:spcBef>
                <a:spcPts val="1400"/>
              </a:spcBef>
            </a:pPr>
            <a:r>
              <a:rPr lang="en-US" sz="2200" dirty="0">
                <a:solidFill>
                  <a:schemeClr val="accent3">
                    <a:lumMod val="25000"/>
                  </a:schemeClr>
                </a:solidFill>
                <a:latin typeface="Abadi"/>
              </a:rPr>
              <a:t>Some of the essential data was collected from Wikipedia using web scrapping with the help of beautiful soup framework.</a:t>
            </a:r>
            <a:endParaRPr lang="en-US"/>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link: </a:t>
            </a:r>
            <a:r>
              <a:rPr lang="en-US" sz="2200" dirty="0">
                <a:ea typeface="+mn-lt"/>
                <a:cs typeface="+mn-lt"/>
                <a:hlinkClick r:id="rId3"/>
              </a:rPr>
              <a:t>Click me</a:t>
            </a:r>
            <a:endParaRPr lang="en-US" sz="2200">
              <a:solidFill>
                <a:srgbClr val="000000"/>
              </a:solidFill>
              <a:latin typeface="Calibri"/>
              <a:ea typeface="+mn-lt"/>
              <a:cs typeface="+mn-lt"/>
            </a:endParaRPr>
          </a:p>
          <a:p>
            <a:pPr>
              <a:lnSpc>
                <a:spcPct val="100000"/>
              </a:lnSpc>
              <a:spcBef>
                <a:spcPts val="1400"/>
              </a:spcBef>
            </a:pPr>
            <a:endParaRPr lang="en-US" sz="2200" dirty="0">
              <a:solidFill>
                <a:srgbClr val="000000"/>
              </a:solidFill>
              <a:latin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6">
            <a:extLst>
              <a:ext uri="{FF2B5EF4-FFF2-40B4-BE49-F238E27FC236}">
                <a16:creationId xmlns:a16="http://schemas.microsoft.com/office/drawing/2014/main" id="{65DB4735-49AA-4E3A-B1DA-79FDA4548B86}"/>
              </a:ext>
            </a:extLst>
          </p:cNvPr>
          <p:cNvPicPr>
            <a:picLocks noChangeAspect="1"/>
          </p:cNvPicPr>
          <p:nvPr/>
        </p:nvPicPr>
        <p:blipFill>
          <a:blip r:embed="rId4"/>
          <a:stretch>
            <a:fillRect/>
          </a:stretch>
        </p:blipFill>
        <p:spPr>
          <a:xfrm>
            <a:off x="4192438" y="1709296"/>
            <a:ext cx="7962180" cy="451770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75</TotalTime>
  <Words>1336</Words>
  <Application>Microsoft Office PowerPoint</Application>
  <PresentationFormat>Widescreen</PresentationFormat>
  <Paragraphs>229</Paragraphs>
  <Slides>40</Slides>
  <Notes>3</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1332</cp:revision>
  <dcterms:created xsi:type="dcterms:W3CDTF">2021-04-29T18:58:34Z</dcterms:created>
  <dcterms:modified xsi:type="dcterms:W3CDTF">2021-09-28T14:41:04Z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